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4"/>
  </p:sldMasterIdLst>
  <p:notesMasterIdLst>
    <p:notesMasterId r:id="rId15"/>
  </p:notesMasterIdLst>
  <p:sldIdLst>
    <p:sldId id="256" r:id="rId5"/>
    <p:sldId id="258" r:id="rId6"/>
    <p:sldId id="268" r:id="rId7"/>
    <p:sldId id="270" r:id="rId8"/>
    <p:sldId id="267" r:id="rId9"/>
    <p:sldId id="257" r:id="rId10"/>
    <p:sldId id="263" r:id="rId11"/>
    <p:sldId id="266" r:id="rId12"/>
    <p:sldId id="271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ntzer, Kacey" initials="GK" lastIdx="1" clrIdx="0">
    <p:extLst>
      <p:ext uri="{19B8F6BF-5375-455C-9EA6-DF929625EA0E}">
        <p15:presenceInfo xmlns:p15="http://schemas.microsoft.com/office/powerpoint/2012/main" userId="S-1-5-21-117609710-706699826-682003330-117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ntzer, Kacey" userId="8d80d0c1-0aa6-46f8-91dd-333d3bb0478e" providerId="ADAL" clId="{AF4E7169-2475-4DEE-BEBE-9F2EAF86E7D3}"/>
    <pc:docChg chg="undo custSel mod delSld modSld delMainMaster">
      <pc:chgData name="Gantzer, Kacey" userId="8d80d0c1-0aa6-46f8-91dd-333d3bb0478e" providerId="ADAL" clId="{AF4E7169-2475-4DEE-BEBE-9F2EAF86E7D3}" dt="2021-02-10T20:50:28.685" v="407" actId="1076"/>
      <pc:docMkLst>
        <pc:docMk/>
      </pc:docMkLst>
      <pc:sldChg chg="addSp delSp modSp mod">
        <pc:chgData name="Gantzer, Kacey" userId="8d80d0c1-0aa6-46f8-91dd-333d3bb0478e" providerId="ADAL" clId="{AF4E7169-2475-4DEE-BEBE-9F2EAF86E7D3}" dt="2021-02-10T20:48:55.701" v="402" actId="1076"/>
        <pc:sldMkLst>
          <pc:docMk/>
          <pc:sldMk cId="2664764497" sldId="257"/>
        </pc:sldMkLst>
        <pc:spChg chg="mod">
          <ac:chgData name="Gantzer, Kacey" userId="8d80d0c1-0aa6-46f8-91dd-333d3bb0478e" providerId="ADAL" clId="{AF4E7169-2475-4DEE-BEBE-9F2EAF86E7D3}" dt="2021-02-10T20:48:21.547" v="397" actId="26606"/>
          <ac:spMkLst>
            <pc:docMk/>
            <pc:sldMk cId="2664764497" sldId="257"/>
            <ac:spMk id="2" creationId="{83F4562F-F1C3-4086-A5AC-ADB5E175B3FB}"/>
          </ac:spMkLst>
        </pc:spChg>
        <pc:spChg chg="mod ord">
          <ac:chgData name="Gantzer, Kacey" userId="8d80d0c1-0aa6-46f8-91dd-333d3bb0478e" providerId="ADAL" clId="{AF4E7169-2475-4DEE-BEBE-9F2EAF86E7D3}" dt="2021-02-10T20:48:55.701" v="402" actId="1076"/>
          <ac:spMkLst>
            <pc:docMk/>
            <pc:sldMk cId="2664764497" sldId="257"/>
            <ac:spMk id="13" creationId="{126181CC-60BC-437D-9F69-163607AE4F3A}"/>
          </ac:spMkLst>
        </pc:spChg>
        <pc:spChg chg="add del">
          <ac:chgData name="Gantzer, Kacey" userId="8d80d0c1-0aa6-46f8-91dd-333d3bb0478e" providerId="ADAL" clId="{AF4E7169-2475-4DEE-BEBE-9F2EAF86E7D3}" dt="2021-02-10T20:48:21.533" v="396" actId="26606"/>
          <ac:spMkLst>
            <pc:docMk/>
            <pc:sldMk cId="2664764497" sldId="257"/>
            <ac:spMk id="21" creationId="{CC4AC7C4-D5CE-4603-98D5-CCABE64C18B5}"/>
          </ac:spMkLst>
        </pc:spChg>
        <pc:spChg chg="add del">
          <ac:chgData name="Gantzer, Kacey" userId="8d80d0c1-0aa6-46f8-91dd-333d3bb0478e" providerId="ADAL" clId="{AF4E7169-2475-4DEE-BEBE-9F2EAF86E7D3}" dt="2021-02-10T20:48:21.533" v="396" actId="26606"/>
          <ac:spMkLst>
            <pc:docMk/>
            <pc:sldMk cId="2664764497" sldId="257"/>
            <ac:spMk id="23" creationId="{78CF0775-27C9-4D32-A833-64CE4537F8D3}"/>
          </ac:spMkLst>
        </pc:spChg>
        <pc:picChg chg="add mod">
          <ac:chgData name="Gantzer, Kacey" userId="8d80d0c1-0aa6-46f8-91dd-333d3bb0478e" providerId="ADAL" clId="{AF4E7169-2475-4DEE-BEBE-9F2EAF86E7D3}" dt="2021-02-10T20:48:21.547" v="397" actId="26606"/>
          <ac:picMkLst>
            <pc:docMk/>
            <pc:sldMk cId="2664764497" sldId="257"/>
            <ac:picMk id="4" creationId="{75387223-3D2F-4E23-8259-45553EE026AF}"/>
          </ac:picMkLst>
        </pc:picChg>
        <pc:picChg chg="mod ord">
          <ac:chgData name="Gantzer, Kacey" userId="8d80d0c1-0aa6-46f8-91dd-333d3bb0478e" providerId="ADAL" clId="{AF4E7169-2475-4DEE-BEBE-9F2EAF86E7D3}" dt="2021-02-10T20:48:26.375" v="398" actId="14100"/>
          <ac:picMkLst>
            <pc:docMk/>
            <pc:sldMk cId="2664764497" sldId="257"/>
            <ac:picMk id="16" creationId="{4748228F-FF04-4974-A2C0-89CCF6FA3BE4}"/>
          </ac:picMkLst>
        </pc:picChg>
      </pc:sldChg>
      <pc:sldChg chg="modSp mod">
        <pc:chgData name="Gantzer, Kacey" userId="8d80d0c1-0aa6-46f8-91dd-333d3bb0478e" providerId="ADAL" clId="{AF4E7169-2475-4DEE-BEBE-9F2EAF86E7D3}" dt="2021-02-10T20:45:40.669" v="385" actId="114"/>
        <pc:sldMkLst>
          <pc:docMk/>
          <pc:sldMk cId="4176835294" sldId="258"/>
        </pc:sldMkLst>
        <pc:spChg chg="mod">
          <ac:chgData name="Gantzer, Kacey" userId="8d80d0c1-0aa6-46f8-91dd-333d3bb0478e" providerId="ADAL" clId="{AF4E7169-2475-4DEE-BEBE-9F2EAF86E7D3}" dt="2021-02-10T20:45:40.669" v="385" actId="114"/>
          <ac:spMkLst>
            <pc:docMk/>
            <pc:sldMk cId="4176835294" sldId="258"/>
            <ac:spMk id="9" creationId="{F11AFCB7-5CF1-4282-974C-A085368CB6B9}"/>
          </ac:spMkLst>
        </pc:spChg>
      </pc:sldChg>
      <pc:sldChg chg="del">
        <pc:chgData name="Gantzer, Kacey" userId="8d80d0c1-0aa6-46f8-91dd-333d3bb0478e" providerId="ADAL" clId="{AF4E7169-2475-4DEE-BEBE-9F2EAF86E7D3}" dt="2021-02-10T13:16:16.933" v="1" actId="2696"/>
        <pc:sldMkLst>
          <pc:docMk/>
          <pc:sldMk cId="2772805475" sldId="259"/>
        </pc:sldMkLst>
      </pc:sldChg>
      <pc:sldChg chg="del">
        <pc:chgData name="Gantzer, Kacey" userId="8d80d0c1-0aa6-46f8-91dd-333d3bb0478e" providerId="ADAL" clId="{AF4E7169-2475-4DEE-BEBE-9F2EAF86E7D3}" dt="2021-02-10T13:16:20.149" v="2" actId="2696"/>
        <pc:sldMkLst>
          <pc:docMk/>
          <pc:sldMk cId="1168126443" sldId="260"/>
        </pc:sldMkLst>
      </pc:sldChg>
      <pc:sldChg chg="modSp mod">
        <pc:chgData name="Gantzer, Kacey" userId="8d80d0c1-0aa6-46f8-91dd-333d3bb0478e" providerId="ADAL" clId="{AF4E7169-2475-4DEE-BEBE-9F2EAF86E7D3}" dt="2021-02-10T20:49:43.871" v="405" actId="1076"/>
        <pc:sldMkLst>
          <pc:docMk/>
          <pc:sldMk cId="2064010212" sldId="263"/>
        </pc:sldMkLst>
        <pc:spChg chg="mod">
          <ac:chgData name="Gantzer, Kacey" userId="8d80d0c1-0aa6-46f8-91dd-333d3bb0478e" providerId="ADAL" clId="{AF4E7169-2475-4DEE-BEBE-9F2EAF86E7D3}" dt="2021-02-10T18:07:38.783" v="209" actId="113"/>
          <ac:spMkLst>
            <pc:docMk/>
            <pc:sldMk cId="2064010212" sldId="263"/>
            <ac:spMk id="2" creationId="{ED1F5892-B77F-4191-A7D9-2A36928AC168}"/>
          </ac:spMkLst>
        </pc:spChg>
        <pc:spChg chg="mod">
          <ac:chgData name="Gantzer, Kacey" userId="8d80d0c1-0aa6-46f8-91dd-333d3bb0478e" providerId="ADAL" clId="{AF4E7169-2475-4DEE-BEBE-9F2EAF86E7D3}" dt="2021-02-10T20:49:43.871" v="405" actId="1076"/>
          <ac:spMkLst>
            <pc:docMk/>
            <pc:sldMk cId="2064010212" sldId="263"/>
            <ac:spMk id="3" creationId="{9EF05AE7-B2C2-4D76-873B-769F4B2B744D}"/>
          </ac:spMkLst>
        </pc:spChg>
      </pc:sldChg>
      <pc:sldChg chg="addSp delSp modSp mod setBg delDesignElem">
        <pc:chgData name="Gantzer, Kacey" userId="8d80d0c1-0aa6-46f8-91dd-333d3bb0478e" providerId="ADAL" clId="{AF4E7169-2475-4DEE-BEBE-9F2EAF86E7D3}" dt="2021-02-10T18:24:38.193" v="383" actId="113"/>
        <pc:sldMkLst>
          <pc:docMk/>
          <pc:sldMk cId="2383752327" sldId="266"/>
        </pc:sldMkLst>
        <pc:spChg chg="add del">
          <ac:chgData name="Gantzer, Kacey" userId="8d80d0c1-0aa6-46f8-91dd-333d3bb0478e" providerId="ADAL" clId="{AF4E7169-2475-4DEE-BEBE-9F2EAF86E7D3}" dt="2021-02-10T17:16:37.119" v="112" actId="26606"/>
          <ac:spMkLst>
            <pc:docMk/>
            <pc:sldMk cId="2383752327" sldId="266"/>
            <ac:spMk id="10" creationId="{809C0BCD-BEE9-423F-A51C-BCCD8E5EAADA}"/>
          </ac:spMkLst>
        </pc:spChg>
        <pc:spChg chg="add del">
          <ac:chgData name="Gantzer, Kacey" userId="8d80d0c1-0aa6-46f8-91dd-333d3bb0478e" providerId="ADAL" clId="{AF4E7169-2475-4DEE-BEBE-9F2EAF86E7D3}" dt="2021-02-10T17:16:37.119" v="112" actId="26606"/>
          <ac:spMkLst>
            <pc:docMk/>
            <pc:sldMk cId="2383752327" sldId="266"/>
            <ac:spMk id="12" creationId="{9998D094-42B2-42BA-AA14-E8FBE073A5D8}"/>
          </ac:spMkLst>
        </pc:spChg>
        <pc:spChg chg="add del mod">
          <ac:chgData name="Gantzer, Kacey" userId="8d80d0c1-0aa6-46f8-91dd-333d3bb0478e" providerId="ADAL" clId="{AF4E7169-2475-4DEE-BEBE-9F2EAF86E7D3}" dt="2021-02-10T18:13:46.515" v="264"/>
          <ac:spMkLst>
            <pc:docMk/>
            <pc:sldMk cId="2383752327" sldId="266"/>
            <ac:spMk id="13" creationId="{82247DCE-3E1F-4D11-B692-247175C646CA}"/>
          </ac:spMkLst>
        </pc:spChg>
        <pc:spChg chg="add del mod">
          <ac:chgData name="Gantzer, Kacey" userId="8d80d0c1-0aa6-46f8-91dd-333d3bb0478e" providerId="ADAL" clId="{AF4E7169-2475-4DEE-BEBE-9F2EAF86E7D3}" dt="2021-02-10T18:13:46.515" v="264"/>
          <ac:spMkLst>
            <pc:docMk/>
            <pc:sldMk cId="2383752327" sldId="266"/>
            <ac:spMk id="15" creationId="{031AFB6B-2CA3-4517-9CC9-3A12909C94F3}"/>
          </ac:spMkLst>
        </pc:spChg>
        <pc:spChg chg="add del">
          <ac:chgData name="Gantzer, Kacey" userId="8d80d0c1-0aa6-46f8-91dd-333d3bb0478e" providerId="ADAL" clId="{AF4E7169-2475-4DEE-BEBE-9F2EAF86E7D3}" dt="2021-02-10T17:16:37.119" v="112" actId="26606"/>
          <ac:spMkLst>
            <pc:docMk/>
            <pc:sldMk cId="2383752327" sldId="266"/>
            <ac:spMk id="16" creationId="{63FE6F10-B3AD-4403-94CA-F5115528699D}"/>
          </ac:spMkLst>
        </pc:spChg>
        <pc:spChg chg="add del mod">
          <ac:chgData name="Gantzer, Kacey" userId="8d80d0c1-0aa6-46f8-91dd-333d3bb0478e" providerId="ADAL" clId="{AF4E7169-2475-4DEE-BEBE-9F2EAF86E7D3}" dt="2021-02-10T18:13:46.515" v="264"/>
          <ac:spMkLst>
            <pc:docMk/>
            <pc:sldMk cId="2383752327" sldId="266"/>
            <ac:spMk id="17" creationId="{4AD7F252-7BC1-47D6-9220-232E9E620232}"/>
          </ac:spMkLst>
        </pc:spChg>
        <pc:spChg chg="add del">
          <ac:chgData name="Gantzer, Kacey" userId="8d80d0c1-0aa6-46f8-91dd-333d3bb0478e" providerId="ADAL" clId="{AF4E7169-2475-4DEE-BEBE-9F2EAF86E7D3}" dt="2021-02-10T17:16:37.119" v="112" actId="26606"/>
          <ac:spMkLst>
            <pc:docMk/>
            <pc:sldMk cId="2383752327" sldId="266"/>
            <ac:spMk id="18" creationId="{364D6A39-A4F7-4B00-9F42-3BC67177DB1F}"/>
          </ac:spMkLst>
        </pc:spChg>
        <pc:spChg chg="add del mod">
          <ac:chgData name="Gantzer, Kacey" userId="8d80d0c1-0aa6-46f8-91dd-333d3bb0478e" providerId="ADAL" clId="{AF4E7169-2475-4DEE-BEBE-9F2EAF86E7D3}" dt="2021-02-10T18:14:22.278" v="267"/>
          <ac:spMkLst>
            <pc:docMk/>
            <pc:sldMk cId="2383752327" sldId="266"/>
            <ac:spMk id="19" creationId="{60D79D73-7396-48EC-84CD-989AFA7B867C}"/>
          </ac:spMkLst>
        </pc:spChg>
        <pc:spChg chg="add del mod">
          <ac:chgData name="Gantzer, Kacey" userId="8d80d0c1-0aa6-46f8-91dd-333d3bb0478e" providerId="ADAL" clId="{AF4E7169-2475-4DEE-BEBE-9F2EAF86E7D3}" dt="2021-02-10T18:14:22.278" v="267"/>
          <ac:spMkLst>
            <pc:docMk/>
            <pc:sldMk cId="2383752327" sldId="266"/>
            <ac:spMk id="21" creationId="{EAF27371-A1D5-4EA8-A755-1DBED2934928}"/>
          </ac:spMkLst>
        </pc:spChg>
        <pc:spChg chg="add del">
          <ac:chgData name="Gantzer, Kacey" userId="8d80d0c1-0aa6-46f8-91dd-333d3bb0478e" providerId="ADAL" clId="{AF4E7169-2475-4DEE-BEBE-9F2EAF86E7D3}" dt="2021-02-10T17:16:37.119" v="112" actId="26606"/>
          <ac:spMkLst>
            <pc:docMk/>
            <pc:sldMk cId="2383752327" sldId="266"/>
            <ac:spMk id="22" creationId="{B5D0D97D-7911-4A25-88E2-4D81FD4AB294}"/>
          </ac:spMkLst>
        </pc:spChg>
        <pc:spChg chg="add mod">
          <ac:chgData name="Gantzer, Kacey" userId="8d80d0c1-0aa6-46f8-91dd-333d3bb0478e" providerId="ADAL" clId="{AF4E7169-2475-4DEE-BEBE-9F2EAF86E7D3}" dt="2021-02-10T18:24:38.193" v="383" actId="113"/>
          <ac:spMkLst>
            <pc:docMk/>
            <pc:sldMk cId="2383752327" sldId="266"/>
            <ac:spMk id="23" creationId="{21E9D476-6A5A-4AD4-90D7-154D02BFE5E5}"/>
          </ac:spMkLst>
        </pc:spChg>
        <pc:spChg chg="add del mod">
          <ac:chgData name="Gantzer, Kacey" userId="8d80d0c1-0aa6-46f8-91dd-333d3bb0478e" providerId="ADAL" clId="{AF4E7169-2475-4DEE-BEBE-9F2EAF86E7D3}" dt="2021-02-10T18:15:34.433" v="275" actId="21"/>
          <ac:spMkLst>
            <pc:docMk/>
            <pc:sldMk cId="2383752327" sldId="266"/>
            <ac:spMk id="24" creationId="{C6C72DA9-2750-425C-B044-493EF6DF01AE}"/>
          </ac:spMkLst>
        </pc:spChg>
        <pc:spChg chg="add del mod">
          <ac:chgData name="Gantzer, Kacey" userId="8d80d0c1-0aa6-46f8-91dd-333d3bb0478e" providerId="ADAL" clId="{AF4E7169-2475-4DEE-BEBE-9F2EAF86E7D3}" dt="2021-02-10T18:15:40.651" v="276" actId="21"/>
          <ac:spMkLst>
            <pc:docMk/>
            <pc:sldMk cId="2383752327" sldId="266"/>
            <ac:spMk id="25" creationId="{18797563-846E-48CF-931C-058D09610C87}"/>
          </ac:spMkLst>
        </pc:spChg>
        <pc:spChg chg="del mod ord">
          <ac:chgData name="Gantzer, Kacey" userId="8d80d0c1-0aa6-46f8-91dd-333d3bb0478e" providerId="ADAL" clId="{AF4E7169-2475-4DEE-BEBE-9F2EAF86E7D3}" dt="2021-02-10T18:20:50.698" v="371" actId="21"/>
          <ac:spMkLst>
            <pc:docMk/>
            <pc:sldMk cId="2383752327" sldId="266"/>
            <ac:spMk id="68" creationId="{322858DF-3E3D-4A58-804B-4D23DC6149D6}"/>
          </ac:spMkLst>
        </pc:spChg>
        <pc:spChg chg="add del">
          <ac:chgData name="Gantzer, Kacey" userId="8d80d0c1-0aa6-46f8-91dd-333d3bb0478e" providerId="ADAL" clId="{AF4E7169-2475-4DEE-BEBE-9F2EAF86E7D3}" dt="2021-02-10T17:16:37.098" v="111" actId="26606"/>
          <ac:spMkLst>
            <pc:docMk/>
            <pc:sldMk cId="2383752327" sldId="266"/>
            <ac:spMk id="73" creationId="{9A7DBAD6-80F9-497B-A278-8816A8E956D2}"/>
          </ac:spMkLst>
        </pc:spChg>
        <pc:spChg chg="add del">
          <ac:chgData name="Gantzer, Kacey" userId="8d80d0c1-0aa6-46f8-91dd-333d3bb0478e" providerId="ADAL" clId="{AF4E7169-2475-4DEE-BEBE-9F2EAF86E7D3}" dt="2021-02-10T17:16:37.098" v="111" actId="26606"/>
          <ac:spMkLst>
            <pc:docMk/>
            <pc:sldMk cId="2383752327" sldId="266"/>
            <ac:spMk id="75" creationId="{D199BD0D-57F7-49B3-B38C-0949622D41B7}"/>
          </ac:spMkLst>
        </pc:spChg>
        <pc:spChg chg="add del">
          <ac:chgData name="Gantzer, Kacey" userId="8d80d0c1-0aa6-46f8-91dd-333d3bb0478e" providerId="ADAL" clId="{AF4E7169-2475-4DEE-BEBE-9F2EAF86E7D3}" dt="2021-02-10T17:16:37.098" v="111" actId="26606"/>
          <ac:spMkLst>
            <pc:docMk/>
            <pc:sldMk cId="2383752327" sldId="266"/>
            <ac:spMk id="79" creationId="{8FEF4519-6B38-4425-B957-5B15DAFB74A1}"/>
          </ac:spMkLst>
        </pc:spChg>
        <pc:spChg chg="add del">
          <ac:chgData name="Gantzer, Kacey" userId="8d80d0c1-0aa6-46f8-91dd-333d3bb0478e" providerId="ADAL" clId="{AF4E7169-2475-4DEE-BEBE-9F2EAF86E7D3}" dt="2021-02-10T17:16:37.098" v="111" actId="26606"/>
          <ac:spMkLst>
            <pc:docMk/>
            <pc:sldMk cId="2383752327" sldId="266"/>
            <ac:spMk id="81" creationId="{8BE32017-221C-43E2-9214-83757BB9700D}"/>
          </ac:spMkLst>
        </pc:spChg>
        <pc:spChg chg="add del">
          <ac:chgData name="Gantzer, Kacey" userId="8d80d0c1-0aa6-46f8-91dd-333d3bb0478e" providerId="ADAL" clId="{AF4E7169-2475-4DEE-BEBE-9F2EAF86E7D3}" dt="2021-02-10T17:16:37.098" v="111" actId="26606"/>
          <ac:spMkLst>
            <pc:docMk/>
            <pc:sldMk cId="2383752327" sldId="266"/>
            <ac:spMk id="85" creationId="{2CEB8EB7-2E52-477C-BF90-22E9F3F4F165}"/>
          </ac:spMkLst>
        </pc:spChg>
        <pc:spChg chg="add del">
          <ac:chgData name="Gantzer, Kacey" userId="8d80d0c1-0aa6-46f8-91dd-333d3bb0478e" providerId="ADAL" clId="{AF4E7169-2475-4DEE-BEBE-9F2EAF86E7D3}" dt="2021-02-10T18:10:04.264" v="223" actId="26606"/>
          <ac:spMkLst>
            <pc:docMk/>
            <pc:sldMk cId="2383752327" sldId="266"/>
            <ac:spMk id="87" creationId="{DAD6CB95-168A-4045-8413-5FF5E3511A62}"/>
          </ac:spMkLst>
        </pc:spChg>
        <pc:spChg chg="add del">
          <ac:chgData name="Gantzer, Kacey" userId="8d80d0c1-0aa6-46f8-91dd-333d3bb0478e" providerId="ADAL" clId="{AF4E7169-2475-4DEE-BEBE-9F2EAF86E7D3}" dt="2021-02-10T18:10:04.264" v="223" actId="26606"/>
          <ac:spMkLst>
            <pc:docMk/>
            <pc:sldMk cId="2383752327" sldId="266"/>
            <ac:spMk id="88" creationId="{77F7D86A-709E-4A26-9BC7-C9D9922F4066}"/>
          </ac:spMkLst>
        </pc:spChg>
        <pc:spChg chg="add del">
          <ac:chgData name="Gantzer, Kacey" userId="8d80d0c1-0aa6-46f8-91dd-333d3bb0478e" providerId="ADAL" clId="{AF4E7169-2475-4DEE-BEBE-9F2EAF86E7D3}" dt="2021-02-10T18:10:04.264" v="223" actId="26606"/>
          <ac:spMkLst>
            <pc:docMk/>
            <pc:sldMk cId="2383752327" sldId="266"/>
            <ac:spMk id="89" creationId="{609B5FE3-56D7-4AB0-8722-EF08D35C884F}"/>
          </ac:spMkLst>
        </pc:spChg>
        <pc:spChg chg="add del">
          <ac:chgData name="Gantzer, Kacey" userId="8d80d0c1-0aa6-46f8-91dd-333d3bb0478e" providerId="ADAL" clId="{AF4E7169-2475-4DEE-BEBE-9F2EAF86E7D3}" dt="2021-02-10T18:10:04.264" v="223" actId="26606"/>
          <ac:spMkLst>
            <pc:docMk/>
            <pc:sldMk cId="2383752327" sldId="266"/>
            <ac:spMk id="90" creationId="{E2521B9D-892F-43BE-890E-E7B53E614A97}"/>
          </ac:spMkLst>
        </pc:spChg>
        <pc:spChg chg="add del">
          <ac:chgData name="Gantzer, Kacey" userId="8d80d0c1-0aa6-46f8-91dd-333d3bb0478e" providerId="ADAL" clId="{AF4E7169-2475-4DEE-BEBE-9F2EAF86E7D3}" dt="2021-02-10T18:10:04.264" v="223" actId="26606"/>
          <ac:spMkLst>
            <pc:docMk/>
            <pc:sldMk cId="2383752327" sldId="266"/>
            <ac:spMk id="91" creationId="{8BBC5102-D758-4ABC-8DF4-E9CA2C008063}"/>
          </ac:spMkLst>
        </pc:spChg>
        <pc:spChg chg="add del">
          <ac:chgData name="Gantzer, Kacey" userId="8d80d0c1-0aa6-46f8-91dd-333d3bb0478e" providerId="ADAL" clId="{AF4E7169-2475-4DEE-BEBE-9F2EAF86E7D3}" dt="2021-02-10T18:10:04.264" v="223" actId="26606"/>
          <ac:spMkLst>
            <pc:docMk/>
            <pc:sldMk cId="2383752327" sldId="266"/>
            <ac:spMk id="93" creationId="{18AC7AF2-1B8E-4BDC-BACF-C5AE81A1AD90}"/>
          </ac:spMkLst>
        </pc:spChg>
        <pc:spChg chg="add del">
          <ac:chgData name="Gantzer, Kacey" userId="8d80d0c1-0aa6-46f8-91dd-333d3bb0478e" providerId="ADAL" clId="{AF4E7169-2475-4DEE-BEBE-9F2EAF86E7D3}" dt="2021-02-10T18:10:04.264" v="223" actId="26606"/>
          <ac:spMkLst>
            <pc:docMk/>
            <pc:sldMk cId="2383752327" sldId="266"/>
            <ac:spMk id="94" creationId="{F0353B10-C236-4F1F-804B-8F8FD26C1430}"/>
          </ac:spMkLst>
        </pc:spChg>
        <pc:spChg chg="add del">
          <ac:chgData name="Gantzer, Kacey" userId="8d80d0c1-0aa6-46f8-91dd-333d3bb0478e" providerId="ADAL" clId="{AF4E7169-2475-4DEE-BEBE-9F2EAF86E7D3}" dt="2021-02-10T18:10:04.264" v="223" actId="26606"/>
          <ac:spMkLst>
            <pc:docMk/>
            <pc:sldMk cId="2383752327" sldId="266"/>
            <ac:spMk id="95" creationId="{37D63682-4F00-4D8F-91AC-7DBD6C39DDFF}"/>
          </ac:spMkLst>
        </pc:spChg>
        <pc:spChg chg="add del">
          <ac:chgData name="Gantzer, Kacey" userId="8d80d0c1-0aa6-46f8-91dd-333d3bb0478e" providerId="ADAL" clId="{AF4E7169-2475-4DEE-BEBE-9F2EAF86E7D3}" dt="2021-02-10T18:10:04.264" v="223" actId="26606"/>
          <ac:spMkLst>
            <pc:docMk/>
            <pc:sldMk cId="2383752327" sldId="266"/>
            <ac:spMk id="96" creationId="{481DCB40-EB68-4F9A-AF54-FDD40DB32B90}"/>
          </ac:spMkLst>
        </pc:spChg>
        <pc:spChg chg="add del">
          <ac:chgData name="Gantzer, Kacey" userId="8d80d0c1-0aa6-46f8-91dd-333d3bb0478e" providerId="ADAL" clId="{AF4E7169-2475-4DEE-BEBE-9F2EAF86E7D3}" dt="2021-02-10T18:10:04.264" v="223" actId="26606"/>
          <ac:spMkLst>
            <pc:docMk/>
            <pc:sldMk cId="2383752327" sldId="266"/>
            <ac:spMk id="98" creationId="{136F5402-AEE4-4DEA-BFB2-8A71C74A15FD}"/>
          </ac:spMkLst>
        </pc:spChg>
        <pc:spChg chg="add del">
          <ac:chgData name="Gantzer, Kacey" userId="8d80d0c1-0aa6-46f8-91dd-333d3bb0478e" providerId="ADAL" clId="{AF4E7169-2475-4DEE-BEBE-9F2EAF86E7D3}" dt="2021-02-10T18:10:44.011" v="232" actId="26606"/>
          <ac:spMkLst>
            <pc:docMk/>
            <pc:sldMk cId="2383752327" sldId="266"/>
            <ac:spMk id="103" creationId="{77F7D86A-709E-4A26-9BC7-C9D9922F4066}"/>
          </ac:spMkLst>
        </pc:spChg>
        <pc:spChg chg="add del">
          <ac:chgData name="Gantzer, Kacey" userId="8d80d0c1-0aa6-46f8-91dd-333d3bb0478e" providerId="ADAL" clId="{AF4E7169-2475-4DEE-BEBE-9F2EAF86E7D3}" dt="2021-02-10T18:10:44.011" v="232" actId="26606"/>
          <ac:spMkLst>
            <pc:docMk/>
            <pc:sldMk cId="2383752327" sldId="266"/>
            <ac:spMk id="105" creationId="{E2521B9D-892F-43BE-890E-E7B53E614A97}"/>
          </ac:spMkLst>
        </pc:spChg>
        <pc:spChg chg="add del">
          <ac:chgData name="Gantzer, Kacey" userId="8d80d0c1-0aa6-46f8-91dd-333d3bb0478e" providerId="ADAL" clId="{AF4E7169-2475-4DEE-BEBE-9F2EAF86E7D3}" dt="2021-02-10T18:10:44.011" v="232" actId="26606"/>
          <ac:spMkLst>
            <pc:docMk/>
            <pc:sldMk cId="2383752327" sldId="266"/>
            <ac:spMk id="109" creationId="{B5D6F2DC-8801-4B7E-B784-4A3F5D4E3304}"/>
          </ac:spMkLst>
        </pc:spChg>
        <pc:spChg chg="add del">
          <ac:chgData name="Gantzer, Kacey" userId="8d80d0c1-0aa6-46f8-91dd-333d3bb0478e" providerId="ADAL" clId="{AF4E7169-2475-4DEE-BEBE-9F2EAF86E7D3}" dt="2021-02-10T18:10:44.011" v="232" actId="26606"/>
          <ac:spMkLst>
            <pc:docMk/>
            <pc:sldMk cId="2383752327" sldId="266"/>
            <ac:spMk id="113" creationId="{7AE2E87E-5BC6-461F-98DB-A169FE43CACF}"/>
          </ac:spMkLst>
        </pc:spChg>
        <pc:spChg chg="add del">
          <ac:chgData name="Gantzer, Kacey" userId="8d80d0c1-0aa6-46f8-91dd-333d3bb0478e" providerId="ADAL" clId="{AF4E7169-2475-4DEE-BEBE-9F2EAF86E7D3}" dt="2021-02-10T18:10:44.011" v="232" actId="26606"/>
          <ac:spMkLst>
            <pc:docMk/>
            <pc:sldMk cId="2383752327" sldId="266"/>
            <ac:spMk id="115" creationId="{11E8C249-08A5-429D-9686-8895BF83E9FC}"/>
          </ac:spMkLst>
        </pc:spChg>
        <pc:spChg chg="add del">
          <ac:chgData name="Gantzer, Kacey" userId="8d80d0c1-0aa6-46f8-91dd-333d3bb0478e" providerId="ADAL" clId="{AF4E7169-2475-4DEE-BEBE-9F2EAF86E7D3}" dt="2021-02-10T18:10:44.011" v="232" actId="26606"/>
          <ac:spMkLst>
            <pc:docMk/>
            <pc:sldMk cId="2383752327" sldId="266"/>
            <ac:spMk id="117" creationId="{60A366A6-0996-40AE-BC56-213461A6B3A5}"/>
          </ac:spMkLst>
        </pc:spChg>
        <pc:spChg chg="add del">
          <ac:chgData name="Gantzer, Kacey" userId="8d80d0c1-0aa6-46f8-91dd-333d3bb0478e" providerId="ADAL" clId="{AF4E7169-2475-4DEE-BEBE-9F2EAF86E7D3}" dt="2021-02-10T18:10:44.011" v="232" actId="26606"/>
          <ac:spMkLst>
            <pc:docMk/>
            <pc:sldMk cId="2383752327" sldId="266"/>
            <ac:spMk id="119" creationId="{FAE2C17F-0E1E-477D-B93B-85943842CA01}"/>
          </ac:spMkLst>
        </pc:spChg>
        <pc:spChg chg="add del">
          <ac:chgData name="Gantzer, Kacey" userId="8d80d0c1-0aa6-46f8-91dd-333d3bb0478e" providerId="ADAL" clId="{AF4E7169-2475-4DEE-BEBE-9F2EAF86E7D3}" dt="2021-02-10T18:10:34.572" v="229" actId="26606"/>
          <ac:spMkLst>
            <pc:docMk/>
            <pc:sldMk cId="2383752327" sldId="266"/>
            <ac:spMk id="124" creationId="{77F7D86A-709E-4A26-9BC7-C9D9922F4066}"/>
          </ac:spMkLst>
        </pc:spChg>
        <pc:spChg chg="add del">
          <ac:chgData name="Gantzer, Kacey" userId="8d80d0c1-0aa6-46f8-91dd-333d3bb0478e" providerId="ADAL" clId="{AF4E7169-2475-4DEE-BEBE-9F2EAF86E7D3}" dt="2021-02-10T18:10:34.572" v="229" actId="26606"/>
          <ac:spMkLst>
            <pc:docMk/>
            <pc:sldMk cId="2383752327" sldId="266"/>
            <ac:spMk id="126" creationId="{E2521B9D-892F-43BE-890E-E7B53E614A97}"/>
          </ac:spMkLst>
        </pc:spChg>
        <pc:spChg chg="add del">
          <ac:chgData name="Gantzer, Kacey" userId="8d80d0c1-0aa6-46f8-91dd-333d3bb0478e" providerId="ADAL" clId="{AF4E7169-2475-4DEE-BEBE-9F2EAF86E7D3}" dt="2021-02-10T18:10:34.572" v="229" actId="26606"/>
          <ac:spMkLst>
            <pc:docMk/>
            <pc:sldMk cId="2383752327" sldId="266"/>
            <ac:spMk id="130" creationId="{F08CA653-3A7A-4933-A9AF-B36FCA48E833}"/>
          </ac:spMkLst>
        </pc:spChg>
        <pc:spChg chg="add del">
          <ac:chgData name="Gantzer, Kacey" userId="8d80d0c1-0aa6-46f8-91dd-333d3bb0478e" providerId="ADAL" clId="{AF4E7169-2475-4DEE-BEBE-9F2EAF86E7D3}" dt="2021-02-10T18:10:34.572" v="229" actId="26606"/>
          <ac:spMkLst>
            <pc:docMk/>
            <pc:sldMk cId="2383752327" sldId="266"/>
            <ac:spMk id="132" creationId="{6DB9D783-1075-4CBD-AC33-58B4A8C76EBD}"/>
          </ac:spMkLst>
        </pc:spChg>
        <pc:spChg chg="add del">
          <ac:chgData name="Gantzer, Kacey" userId="8d80d0c1-0aa6-46f8-91dd-333d3bb0478e" providerId="ADAL" clId="{AF4E7169-2475-4DEE-BEBE-9F2EAF86E7D3}" dt="2021-02-10T18:10:34.572" v="229" actId="26606"/>
          <ac:spMkLst>
            <pc:docMk/>
            <pc:sldMk cId="2383752327" sldId="266"/>
            <ac:spMk id="134" creationId="{F0EC00CC-0608-43D7-8926-9078174A1433}"/>
          </ac:spMkLst>
        </pc:spChg>
        <pc:spChg chg="add del">
          <ac:chgData name="Gantzer, Kacey" userId="8d80d0c1-0aa6-46f8-91dd-333d3bb0478e" providerId="ADAL" clId="{AF4E7169-2475-4DEE-BEBE-9F2EAF86E7D3}" dt="2021-02-10T18:10:34.572" v="229" actId="26606"/>
          <ac:spMkLst>
            <pc:docMk/>
            <pc:sldMk cId="2383752327" sldId="266"/>
            <ac:spMk id="138" creationId="{CD60E61A-F29A-4784-932F-4D3B69B2F94D}"/>
          </ac:spMkLst>
        </pc:spChg>
        <pc:spChg chg="add del">
          <ac:chgData name="Gantzer, Kacey" userId="8d80d0c1-0aa6-46f8-91dd-333d3bb0478e" providerId="ADAL" clId="{AF4E7169-2475-4DEE-BEBE-9F2EAF86E7D3}" dt="2021-02-10T18:10:34.572" v="229" actId="26606"/>
          <ac:spMkLst>
            <pc:docMk/>
            <pc:sldMk cId="2383752327" sldId="266"/>
            <ac:spMk id="140" creationId="{57BCE512-DBB5-4A7B-BF6A-C8FD15A97C61}"/>
          </ac:spMkLst>
        </pc:spChg>
        <pc:spChg chg="add del">
          <ac:chgData name="Gantzer, Kacey" userId="8d80d0c1-0aa6-46f8-91dd-333d3bb0478e" providerId="ADAL" clId="{AF4E7169-2475-4DEE-BEBE-9F2EAF86E7D3}" dt="2021-02-10T18:10:34.572" v="229" actId="26606"/>
          <ac:spMkLst>
            <pc:docMk/>
            <pc:sldMk cId="2383752327" sldId="266"/>
            <ac:spMk id="142" creationId="{D5DEC9E8-5269-452D-8317-15A4A6767400}"/>
          </ac:spMkLst>
        </pc:spChg>
        <pc:spChg chg="add del">
          <ac:chgData name="Gantzer, Kacey" userId="8d80d0c1-0aa6-46f8-91dd-333d3bb0478e" providerId="ADAL" clId="{AF4E7169-2475-4DEE-BEBE-9F2EAF86E7D3}" dt="2021-02-10T18:10:34.572" v="229" actId="26606"/>
          <ac:spMkLst>
            <pc:docMk/>
            <pc:sldMk cId="2383752327" sldId="266"/>
            <ac:spMk id="144" creationId="{DF7FBA26-72F8-4904-8FE1-B79B31D14C7C}"/>
          </ac:spMkLst>
        </pc:spChg>
        <pc:spChg chg="add del">
          <ac:chgData name="Gantzer, Kacey" userId="8d80d0c1-0aa6-46f8-91dd-333d3bb0478e" providerId="ADAL" clId="{AF4E7169-2475-4DEE-BEBE-9F2EAF86E7D3}" dt="2021-02-10T18:10:34.572" v="229" actId="26606"/>
          <ac:spMkLst>
            <pc:docMk/>
            <pc:sldMk cId="2383752327" sldId="266"/>
            <ac:spMk id="146" creationId="{D7E2D9D7-47FF-4A91-B0F8-33A6C7A83D5E}"/>
          </ac:spMkLst>
        </pc:spChg>
        <pc:spChg chg="add del">
          <ac:chgData name="Gantzer, Kacey" userId="8d80d0c1-0aa6-46f8-91dd-333d3bb0478e" providerId="ADAL" clId="{AF4E7169-2475-4DEE-BEBE-9F2EAF86E7D3}" dt="2021-02-10T18:10:43.993" v="231" actId="26606"/>
          <ac:spMkLst>
            <pc:docMk/>
            <pc:sldMk cId="2383752327" sldId="266"/>
            <ac:spMk id="148" creationId="{77F7D86A-709E-4A26-9BC7-C9D9922F4066}"/>
          </ac:spMkLst>
        </pc:spChg>
        <pc:spChg chg="add del">
          <ac:chgData name="Gantzer, Kacey" userId="8d80d0c1-0aa6-46f8-91dd-333d3bb0478e" providerId="ADAL" clId="{AF4E7169-2475-4DEE-BEBE-9F2EAF86E7D3}" dt="2021-02-10T18:10:43.993" v="231" actId="26606"/>
          <ac:spMkLst>
            <pc:docMk/>
            <pc:sldMk cId="2383752327" sldId="266"/>
            <ac:spMk id="149" creationId="{E2521B9D-892F-43BE-890E-E7B53E614A97}"/>
          </ac:spMkLst>
        </pc:spChg>
        <pc:spChg chg="add del">
          <ac:chgData name="Gantzer, Kacey" userId="8d80d0c1-0aa6-46f8-91dd-333d3bb0478e" providerId="ADAL" clId="{AF4E7169-2475-4DEE-BEBE-9F2EAF86E7D3}" dt="2021-02-10T18:10:43.993" v="231" actId="26606"/>
          <ac:spMkLst>
            <pc:docMk/>
            <pc:sldMk cId="2383752327" sldId="266"/>
            <ac:spMk id="151" creationId="{9FBC98AF-EE94-4505-9A1F-E35640BC5807}"/>
          </ac:spMkLst>
        </pc:spChg>
        <pc:spChg chg="add del">
          <ac:chgData name="Gantzer, Kacey" userId="8d80d0c1-0aa6-46f8-91dd-333d3bb0478e" providerId="ADAL" clId="{AF4E7169-2475-4DEE-BEBE-9F2EAF86E7D3}" dt="2021-02-10T18:10:43.993" v="231" actId="26606"/>
          <ac:spMkLst>
            <pc:docMk/>
            <pc:sldMk cId="2383752327" sldId="266"/>
            <ac:spMk id="153" creationId="{24B94F6B-4799-4A81-96B7-CA7890F7FB2C}"/>
          </ac:spMkLst>
        </pc:spChg>
        <pc:spChg chg="add del">
          <ac:chgData name="Gantzer, Kacey" userId="8d80d0c1-0aa6-46f8-91dd-333d3bb0478e" providerId="ADAL" clId="{AF4E7169-2475-4DEE-BEBE-9F2EAF86E7D3}" dt="2021-02-10T18:10:43.993" v="231" actId="26606"/>
          <ac:spMkLst>
            <pc:docMk/>
            <pc:sldMk cId="2383752327" sldId="266"/>
            <ac:spMk id="154" creationId="{7B89AE47-596D-45F4-BDBE-9FC1B846F478}"/>
          </ac:spMkLst>
        </pc:spChg>
        <pc:spChg chg="add del">
          <ac:chgData name="Gantzer, Kacey" userId="8d80d0c1-0aa6-46f8-91dd-333d3bb0478e" providerId="ADAL" clId="{AF4E7169-2475-4DEE-BEBE-9F2EAF86E7D3}" dt="2021-02-10T18:10:43.993" v="231" actId="26606"/>
          <ac:spMkLst>
            <pc:docMk/>
            <pc:sldMk cId="2383752327" sldId="266"/>
            <ac:spMk id="155" creationId="{2DD8B8D6-8E09-4370-8C3B-F39297AF7134}"/>
          </ac:spMkLst>
        </pc:spChg>
        <pc:spChg chg="add del">
          <ac:chgData name="Gantzer, Kacey" userId="8d80d0c1-0aa6-46f8-91dd-333d3bb0478e" providerId="ADAL" clId="{AF4E7169-2475-4DEE-BEBE-9F2EAF86E7D3}" dt="2021-02-10T18:10:43.993" v="231" actId="26606"/>
          <ac:spMkLst>
            <pc:docMk/>
            <pc:sldMk cId="2383752327" sldId="266"/>
            <ac:spMk id="156" creationId="{45BED479-3FD8-448C-97E8-89F062EF07A8}"/>
          </ac:spMkLst>
        </pc:spChg>
        <pc:spChg chg="add del">
          <ac:chgData name="Gantzer, Kacey" userId="8d80d0c1-0aa6-46f8-91dd-333d3bb0478e" providerId="ADAL" clId="{AF4E7169-2475-4DEE-BEBE-9F2EAF86E7D3}" dt="2021-02-10T18:10:43.993" v="231" actId="26606"/>
          <ac:spMkLst>
            <pc:docMk/>
            <pc:sldMk cId="2383752327" sldId="266"/>
            <ac:spMk id="157" creationId="{6140EFEF-6749-434F-9669-01E8BB788473}"/>
          </ac:spMkLst>
        </pc:spChg>
        <pc:spChg chg="add del">
          <ac:chgData name="Gantzer, Kacey" userId="8d80d0c1-0aa6-46f8-91dd-333d3bb0478e" providerId="ADAL" clId="{AF4E7169-2475-4DEE-BEBE-9F2EAF86E7D3}" dt="2021-02-10T18:13:21.256" v="261" actId="26606"/>
          <ac:spMkLst>
            <pc:docMk/>
            <pc:sldMk cId="2383752327" sldId="266"/>
            <ac:spMk id="159" creationId="{77F7D86A-709E-4A26-9BC7-C9D9922F4066}"/>
          </ac:spMkLst>
        </pc:spChg>
        <pc:spChg chg="add del">
          <ac:chgData name="Gantzer, Kacey" userId="8d80d0c1-0aa6-46f8-91dd-333d3bb0478e" providerId="ADAL" clId="{AF4E7169-2475-4DEE-BEBE-9F2EAF86E7D3}" dt="2021-02-10T18:13:21.256" v="261" actId="26606"/>
          <ac:spMkLst>
            <pc:docMk/>
            <pc:sldMk cId="2383752327" sldId="266"/>
            <ac:spMk id="160" creationId="{E2521B9D-892F-43BE-890E-E7B53E614A97}"/>
          </ac:spMkLst>
        </pc:spChg>
        <pc:spChg chg="add del">
          <ac:chgData name="Gantzer, Kacey" userId="8d80d0c1-0aa6-46f8-91dd-333d3bb0478e" providerId="ADAL" clId="{AF4E7169-2475-4DEE-BEBE-9F2EAF86E7D3}" dt="2021-02-10T18:13:21.256" v="261" actId="26606"/>
          <ac:spMkLst>
            <pc:docMk/>
            <pc:sldMk cId="2383752327" sldId="266"/>
            <ac:spMk id="163" creationId="{04E8DF02-3CCA-4B45-8EED-EA67DF9DCB65}"/>
          </ac:spMkLst>
        </pc:spChg>
        <pc:spChg chg="add del">
          <ac:chgData name="Gantzer, Kacey" userId="8d80d0c1-0aa6-46f8-91dd-333d3bb0478e" providerId="ADAL" clId="{AF4E7169-2475-4DEE-BEBE-9F2EAF86E7D3}" dt="2021-02-10T18:13:14.156" v="258" actId="26606"/>
          <ac:spMkLst>
            <pc:docMk/>
            <pc:sldMk cId="2383752327" sldId="266"/>
            <ac:spMk id="168" creationId="{AB221CDE-5758-4F8A-8E5E-597B1D5AC75E}"/>
          </ac:spMkLst>
        </pc:spChg>
        <pc:spChg chg="add del">
          <ac:chgData name="Gantzer, Kacey" userId="8d80d0c1-0aa6-46f8-91dd-333d3bb0478e" providerId="ADAL" clId="{AF4E7169-2475-4DEE-BEBE-9F2EAF86E7D3}" dt="2021-02-10T18:13:14.156" v="258" actId="26606"/>
          <ac:spMkLst>
            <pc:docMk/>
            <pc:sldMk cId="2383752327" sldId="266"/>
            <ac:spMk id="170" creationId="{811480FC-7901-40F2-8538-739D6CD4FD89}"/>
          </ac:spMkLst>
        </pc:spChg>
        <pc:spChg chg="add del">
          <ac:chgData name="Gantzer, Kacey" userId="8d80d0c1-0aa6-46f8-91dd-333d3bb0478e" providerId="ADAL" clId="{AF4E7169-2475-4DEE-BEBE-9F2EAF86E7D3}" dt="2021-02-10T18:13:21.236" v="260" actId="26606"/>
          <ac:spMkLst>
            <pc:docMk/>
            <pc:sldMk cId="2383752327" sldId="266"/>
            <ac:spMk id="176" creationId="{E8DD0C10-921D-4533-A49D-40958AB9B0DB}"/>
          </ac:spMkLst>
        </pc:spChg>
        <pc:spChg chg="add del">
          <ac:chgData name="Gantzer, Kacey" userId="8d80d0c1-0aa6-46f8-91dd-333d3bb0478e" providerId="ADAL" clId="{AF4E7169-2475-4DEE-BEBE-9F2EAF86E7D3}" dt="2021-02-10T18:13:21.236" v="260" actId="26606"/>
          <ac:spMkLst>
            <pc:docMk/>
            <pc:sldMk cId="2383752327" sldId="266"/>
            <ac:spMk id="177" creationId="{AB221CDE-5758-4F8A-8E5E-597B1D5AC75E}"/>
          </ac:spMkLst>
        </pc:spChg>
        <pc:spChg chg="add del">
          <ac:chgData name="Gantzer, Kacey" userId="8d80d0c1-0aa6-46f8-91dd-333d3bb0478e" providerId="ADAL" clId="{AF4E7169-2475-4DEE-BEBE-9F2EAF86E7D3}" dt="2021-02-10T18:13:21.236" v="260" actId="26606"/>
          <ac:spMkLst>
            <pc:docMk/>
            <pc:sldMk cId="2383752327" sldId="266"/>
            <ac:spMk id="179" creationId="{811480FC-7901-40F2-8538-739D6CD4FD89}"/>
          </ac:spMkLst>
        </pc:spChg>
        <pc:spChg chg="add del">
          <ac:chgData name="Gantzer, Kacey" userId="8d80d0c1-0aa6-46f8-91dd-333d3bb0478e" providerId="ADAL" clId="{AF4E7169-2475-4DEE-BEBE-9F2EAF86E7D3}" dt="2021-02-10T18:13:21.236" v="260" actId="26606"/>
          <ac:spMkLst>
            <pc:docMk/>
            <pc:sldMk cId="2383752327" sldId="266"/>
            <ac:spMk id="180" creationId="{9AB2C35D-76CC-41BD-B018-F01ED34FF39F}"/>
          </ac:spMkLst>
        </pc:spChg>
        <pc:spChg chg="add del">
          <ac:chgData name="Gantzer, Kacey" userId="8d80d0c1-0aa6-46f8-91dd-333d3bb0478e" providerId="ADAL" clId="{AF4E7169-2475-4DEE-BEBE-9F2EAF86E7D3}" dt="2021-02-10T18:13:21.236" v="260" actId="26606"/>
          <ac:spMkLst>
            <pc:docMk/>
            <pc:sldMk cId="2383752327" sldId="266"/>
            <ac:spMk id="182" creationId="{8AF862A3-FFC3-466F-9D62-9B3B5D5F46DC}"/>
          </ac:spMkLst>
        </pc:spChg>
        <pc:spChg chg="add del">
          <ac:chgData name="Gantzer, Kacey" userId="8d80d0c1-0aa6-46f8-91dd-333d3bb0478e" providerId="ADAL" clId="{AF4E7169-2475-4DEE-BEBE-9F2EAF86E7D3}" dt="2021-02-10T18:13:21.236" v="260" actId="26606"/>
          <ac:spMkLst>
            <pc:docMk/>
            <pc:sldMk cId="2383752327" sldId="266"/>
            <ac:spMk id="183" creationId="{29C0F59F-DC5D-462A-AB06-62D2AE328BAE}"/>
          </ac:spMkLst>
        </pc:spChg>
        <pc:spChg chg="add del">
          <ac:chgData name="Gantzer, Kacey" userId="8d80d0c1-0aa6-46f8-91dd-333d3bb0478e" providerId="ADAL" clId="{AF4E7169-2475-4DEE-BEBE-9F2EAF86E7D3}" dt="2021-02-10T18:13:21.236" v="260" actId="26606"/>
          <ac:spMkLst>
            <pc:docMk/>
            <pc:sldMk cId="2383752327" sldId="266"/>
            <ac:spMk id="184" creationId="{A691A45C-6790-497D-A47F-FC34A52CDEE5}"/>
          </ac:spMkLst>
        </pc:spChg>
        <pc:spChg chg="add del">
          <ac:chgData name="Gantzer, Kacey" userId="8d80d0c1-0aa6-46f8-91dd-333d3bb0478e" providerId="ADAL" clId="{AF4E7169-2475-4DEE-BEBE-9F2EAF86E7D3}" dt="2021-02-10T18:14:43.111" v="271" actId="26606"/>
          <ac:spMkLst>
            <pc:docMk/>
            <pc:sldMk cId="2383752327" sldId="266"/>
            <ac:spMk id="186" creationId="{AB221CDE-5758-4F8A-8E5E-597B1D5AC75E}"/>
          </ac:spMkLst>
        </pc:spChg>
        <pc:spChg chg="add del">
          <ac:chgData name="Gantzer, Kacey" userId="8d80d0c1-0aa6-46f8-91dd-333d3bb0478e" providerId="ADAL" clId="{AF4E7169-2475-4DEE-BEBE-9F2EAF86E7D3}" dt="2021-02-10T18:14:43.111" v="271" actId="26606"/>
          <ac:spMkLst>
            <pc:docMk/>
            <pc:sldMk cId="2383752327" sldId="266"/>
            <ac:spMk id="187" creationId="{811480FC-7901-40F2-8538-739D6CD4FD89}"/>
          </ac:spMkLst>
        </pc:spChg>
        <pc:spChg chg="add del">
          <ac:chgData name="Gantzer, Kacey" userId="8d80d0c1-0aa6-46f8-91dd-333d3bb0478e" providerId="ADAL" clId="{AF4E7169-2475-4DEE-BEBE-9F2EAF86E7D3}" dt="2021-02-10T18:14:43.099" v="270" actId="26606"/>
          <ac:spMkLst>
            <pc:docMk/>
            <pc:sldMk cId="2383752327" sldId="266"/>
            <ac:spMk id="194" creationId="{E659D223-F510-42C1-9DF1-124640526377}"/>
          </ac:spMkLst>
        </pc:spChg>
        <pc:spChg chg="add del">
          <ac:chgData name="Gantzer, Kacey" userId="8d80d0c1-0aa6-46f8-91dd-333d3bb0478e" providerId="ADAL" clId="{AF4E7169-2475-4DEE-BEBE-9F2EAF86E7D3}" dt="2021-02-10T18:14:43.099" v="270" actId="26606"/>
          <ac:spMkLst>
            <pc:docMk/>
            <pc:sldMk cId="2383752327" sldId="266"/>
            <ac:spMk id="196" creationId="{E6BCE8EB-AC4E-42D9-A005-F0E7F2264DF5}"/>
          </ac:spMkLst>
        </pc:spChg>
        <pc:spChg chg="add del">
          <ac:chgData name="Gantzer, Kacey" userId="8d80d0c1-0aa6-46f8-91dd-333d3bb0478e" providerId="ADAL" clId="{AF4E7169-2475-4DEE-BEBE-9F2EAF86E7D3}" dt="2021-02-10T18:14:43.099" v="270" actId="26606"/>
          <ac:spMkLst>
            <pc:docMk/>
            <pc:sldMk cId="2383752327" sldId="266"/>
            <ac:spMk id="198" creationId="{3BE9DD96-7E00-42A6-B4DA-084DD6ACFDEF}"/>
          </ac:spMkLst>
        </pc:spChg>
        <pc:spChg chg="add del">
          <ac:chgData name="Gantzer, Kacey" userId="8d80d0c1-0aa6-46f8-91dd-333d3bb0478e" providerId="ADAL" clId="{AF4E7169-2475-4DEE-BEBE-9F2EAF86E7D3}" dt="2021-02-10T18:14:49.435" v="273"/>
          <ac:spMkLst>
            <pc:docMk/>
            <pc:sldMk cId="2383752327" sldId="266"/>
            <ac:spMk id="202" creationId="{E659D223-F510-42C1-9DF1-124640526377}"/>
          </ac:spMkLst>
        </pc:spChg>
        <pc:spChg chg="add del">
          <ac:chgData name="Gantzer, Kacey" userId="8d80d0c1-0aa6-46f8-91dd-333d3bb0478e" providerId="ADAL" clId="{AF4E7169-2475-4DEE-BEBE-9F2EAF86E7D3}" dt="2021-02-10T18:14:49.435" v="273"/>
          <ac:spMkLst>
            <pc:docMk/>
            <pc:sldMk cId="2383752327" sldId="266"/>
            <ac:spMk id="203" creationId="{9EB2D573-90C6-4223-BDB0-20D4FD97D6D8}"/>
          </ac:spMkLst>
        </pc:spChg>
        <pc:spChg chg="add del">
          <ac:chgData name="Gantzer, Kacey" userId="8d80d0c1-0aa6-46f8-91dd-333d3bb0478e" providerId="ADAL" clId="{AF4E7169-2475-4DEE-BEBE-9F2EAF86E7D3}" dt="2021-02-10T18:14:49.435" v="273"/>
          <ac:spMkLst>
            <pc:docMk/>
            <pc:sldMk cId="2383752327" sldId="266"/>
            <ac:spMk id="204" creationId="{D5B834C4-13F9-494E-82A6-7B52564164AF}"/>
          </ac:spMkLst>
        </pc:spChg>
        <pc:picChg chg="add del mod">
          <ac:chgData name="Gantzer, Kacey" userId="8d80d0c1-0aa6-46f8-91dd-333d3bb0478e" providerId="ADAL" clId="{AF4E7169-2475-4DEE-BEBE-9F2EAF86E7D3}" dt="2021-02-10T13:52:50.927" v="75" actId="21"/>
          <ac:picMkLst>
            <pc:docMk/>
            <pc:sldMk cId="2383752327" sldId="266"/>
            <ac:picMk id="3" creationId="{025F7712-B67D-4ECE-B832-066FD1D1C2AE}"/>
          </ac:picMkLst>
        </pc:picChg>
        <pc:picChg chg="mod ord modCrop">
          <ac:chgData name="Gantzer, Kacey" userId="8d80d0c1-0aa6-46f8-91dd-333d3bb0478e" providerId="ADAL" clId="{AF4E7169-2475-4DEE-BEBE-9F2EAF86E7D3}" dt="2021-02-10T18:21:31.114" v="377" actId="1076"/>
          <ac:picMkLst>
            <pc:docMk/>
            <pc:sldMk cId="2383752327" sldId="266"/>
            <ac:picMk id="5" creationId="{258329F6-98E4-4038-9337-342D207BEE16}"/>
          </ac:picMkLst>
        </pc:picChg>
        <pc:picChg chg="add del mod ord">
          <ac:chgData name="Gantzer, Kacey" userId="8d80d0c1-0aa6-46f8-91dd-333d3bb0478e" providerId="ADAL" clId="{AF4E7169-2475-4DEE-BEBE-9F2EAF86E7D3}" dt="2021-02-10T18:11:28.855" v="244" actId="21"/>
          <ac:picMkLst>
            <pc:docMk/>
            <pc:sldMk cId="2383752327" sldId="266"/>
            <ac:picMk id="6" creationId="{A4441C62-E87C-4C17-B0F0-7870AF370602}"/>
          </ac:picMkLst>
        </pc:picChg>
        <pc:picChg chg="add del mod ord">
          <ac:chgData name="Gantzer, Kacey" userId="8d80d0c1-0aa6-46f8-91dd-333d3bb0478e" providerId="ADAL" clId="{AF4E7169-2475-4DEE-BEBE-9F2EAF86E7D3}" dt="2021-02-10T18:11:26.507" v="243" actId="21"/>
          <ac:picMkLst>
            <pc:docMk/>
            <pc:sldMk cId="2383752327" sldId="266"/>
            <ac:picMk id="8" creationId="{F4D763A1-4F5F-4FEE-90D8-7637D3D47DE8}"/>
          </ac:picMkLst>
        </pc:picChg>
        <pc:picChg chg="add mod ord">
          <ac:chgData name="Gantzer, Kacey" userId="8d80d0c1-0aa6-46f8-91dd-333d3bb0478e" providerId="ADAL" clId="{AF4E7169-2475-4DEE-BEBE-9F2EAF86E7D3}" dt="2021-02-10T18:23:03.862" v="378" actId="1076"/>
          <ac:picMkLst>
            <pc:docMk/>
            <pc:sldMk cId="2383752327" sldId="266"/>
            <ac:picMk id="11" creationId="{0F15877E-1E64-4C5F-BD7C-1BF9CEC7A435}"/>
          </ac:picMkLst>
        </pc:picChg>
        <pc:picChg chg="add del mod">
          <ac:chgData name="Gantzer, Kacey" userId="8d80d0c1-0aa6-46f8-91dd-333d3bb0478e" providerId="ADAL" clId="{AF4E7169-2475-4DEE-BEBE-9F2EAF86E7D3}" dt="2021-02-10T18:17:21.962" v="348" actId="21"/>
          <ac:picMkLst>
            <pc:docMk/>
            <pc:sldMk cId="2383752327" sldId="266"/>
            <ac:picMk id="26" creationId="{9040FEAA-8BF8-4FF6-B780-989B248EE8C9}"/>
          </ac:picMkLst>
        </pc:picChg>
        <pc:cxnChg chg="add del">
          <ac:chgData name="Gantzer, Kacey" userId="8d80d0c1-0aa6-46f8-91dd-333d3bb0478e" providerId="ADAL" clId="{AF4E7169-2475-4DEE-BEBE-9F2EAF86E7D3}" dt="2021-02-10T17:16:37.119" v="112" actId="26606"/>
          <ac:cxnSpMkLst>
            <pc:docMk/>
            <pc:sldMk cId="2383752327" sldId="266"/>
            <ac:cxnSpMk id="14" creationId="{8465D64B-59F4-4BDC-B833-A17EF1E04697}"/>
          </ac:cxnSpMkLst>
        </pc:cxnChg>
        <pc:cxnChg chg="add del">
          <ac:chgData name="Gantzer, Kacey" userId="8d80d0c1-0aa6-46f8-91dd-333d3bb0478e" providerId="ADAL" clId="{AF4E7169-2475-4DEE-BEBE-9F2EAF86E7D3}" dt="2021-02-10T17:16:37.119" v="112" actId="26606"/>
          <ac:cxnSpMkLst>
            <pc:docMk/>
            <pc:sldMk cId="2383752327" sldId="266"/>
            <ac:cxnSpMk id="20" creationId="{13553ADF-88A1-4645-B819-890CA3DF7D5B}"/>
          </ac:cxnSpMkLst>
        </pc:cxnChg>
        <pc:cxnChg chg="add del">
          <ac:chgData name="Gantzer, Kacey" userId="8d80d0c1-0aa6-46f8-91dd-333d3bb0478e" providerId="ADAL" clId="{AF4E7169-2475-4DEE-BEBE-9F2EAF86E7D3}" dt="2021-02-10T17:16:37.098" v="111" actId="26606"/>
          <ac:cxnSpMkLst>
            <pc:docMk/>
            <pc:sldMk cId="2383752327" sldId="266"/>
            <ac:cxnSpMk id="77" creationId="{C889B96F-2879-43CA-958A-277BCBB00D74}"/>
          </ac:cxnSpMkLst>
        </pc:cxnChg>
        <pc:cxnChg chg="add del">
          <ac:chgData name="Gantzer, Kacey" userId="8d80d0c1-0aa6-46f8-91dd-333d3bb0478e" providerId="ADAL" clId="{AF4E7169-2475-4DEE-BEBE-9F2EAF86E7D3}" dt="2021-02-10T17:16:37.098" v="111" actId="26606"/>
          <ac:cxnSpMkLst>
            <pc:docMk/>
            <pc:sldMk cId="2383752327" sldId="266"/>
            <ac:cxnSpMk id="83" creationId="{20C8274E-1FA2-4EC5-94AF-C8632946FDAD}"/>
          </ac:cxnSpMkLst>
        </pc:cxnChg>
        <pc:cxnChg chg="add del">
          <ac:chgData name="Gantzer, Kacey" userId="8d80d0c1-0aa6-46f8-91dd-333d3bb0478e" providerId="ADAL" clId="{AF4E7169-2475-4DEE-BEBE-9F2EAF86E7D3}" dt="2021-02-10T18:10:04.264" v="223" actId="26606"/>
          <ac:cxnSpMkLst>
            <pc:docMk/>
            <pc:sldMk cId="2383752327" sldId="266"/>
            <ac:cxnSpMk id="92" creationId="{84D1E40A-ADD8-4074-BCF5-5ED160BB3E7E}"/>
          </ac:cxnSpMkLst>
        </pc:cxnChg>
        <pc:cxnChg chg="add del">
          <ac:chgData name="Gantzer, Kacey" userId="8d80d0c1-0aa6-46f8-91dd-333d3bb0478e" providerId="ADAL" clId="{AF4E7169-2475-4DEE-BEBE-9F2EAF86E7D3}" dt="2021-02-10T18:10:04.264" v="223" actId="26606"/>
          <ac:cxnSpMkLst>
            <pc:docMk/>
            <pc:sldMk cId="2383752327" sldId="266"/>
            <ac:cxnSpMk id="97" creationId="{D05C218A-5447-4EEF-8596-150BF8138E90}"/>
          </ac:cxnSpMkLst>
        </pc:cxnChg>
        <pc:cxnChg chg="add del">
          <ac:chgData name="Gantzer, Kacey" userId="8d80d0c1-0aa6-46f8-91dd-333d3bb0478e" providerId="ADAL" clId="{AF4E7169-2475-4DEE-BEBE-9F2EAF86E7D3}" dt="2021-02-10T18:10:44.011" v="232" actId="26606"/>
          <ac:cxnSpMkLst>
            <pc:docMk/>
            <pc:sldMk cId="2383752327" sldId="266"/>
            <ac:cxnSpMk id="107" creationId="{84D1E40A-ADD8-4074-BCF5-5ED160BB3E7E}"/>
          </ac:cxnSpMkLst>
        </pc:cxnChg>
        <pc:cxnChg chg="add del">
          <ac:chgData name="Gantzer, Kacey" userId="8d80d0c1-0aa6-46f8-91dd-333d3bb0478e" providerId="ADAL" clId="{AF4E7169-2475-4DEE-BEBE-9F2EAF86E7D3}" dt="2021-02-10T18:10:44.011" v="232" actId="26606"/>
          <ac:cxnSpMkLst>
            <pc:docMk/>
            <pc:sldMk cId="2383752327" sldId="266"/>
            <ac:cxnSpMk id="111" creationId="{773CD8EE-62A6-43A3-8C1A-368226A19FBF}"/>
          </ac:cxnSpMkLst>
        </pc:cxnChg>
        <pc:cxnChg chg="add del">
          <ac:chgData name="Gantzer, Kacey" userId="8d80d0c1-0aa6-46f8-91dd-333d3bb0478e" providerId="ADAL" clId="{AF4E7169-2475-4DEE-BEBE-9F2EAF86E7D3}" dt="2021-02-10T18:10:34.572" v="229" actId="26606"/>
          <ac:cxnSpMkLst>
            <pc:docMk/>
            <pc:sldMk cId="2383752327" sldId="266"/>
            <ac:cxnSpMk id="128" creationId="{84D1E40A-ADD8-4074-BCF5-5ED160BB3E7E}"/>
          </ac:cxnSpMkLst>
        </pc:cxnChg>
        <pc:cxnChg chg="add del">
          <ac:chgData name="Gantzer, Kacey" userId="8d80d0c1-0aa6-46f8-91dd-333d3bb0478e" providerId="ADAL" clId="{AF4E7169-2475-4DEE-BEBE-9F2EAF86E7D3}" dt="2021-02-10T18:10:34.572" v="229" actId="26606"/>
          <ac:cxnSpMkLst>
            <pc:docMk/>
            <pc:sldMk cId="2383752327" sldId="266"/>
            <ac:cxnSpMk id="136" creationId="{9A130319-C464-4841-833E-FD519C1D21C0}"/>
          </ac:cxnSpMkLst>
        </pc:cxnChg>
        <pc:cxnChg chg="add del">
          <ac:chgData name="Gantzer, Kacey" userId="8d80d0c1-0aa6-46f8-91dd-333d3bb0478e" providerId="ADAL" clId="{AF4E7169-2475-4DEE-BEBE-9F2EAF86E7D3}" dt="2021-02-10T18:10:43.993" v="231" actId="26606"/>
          <ac:cxnSpMkLst>
            <pc:docMk/>
            <pc:sldMk cId="2383752327" sldId="266"/>
            <ac:cxnSpMk id="150" creationId="{84D1E40A-ADD8-4074-BCF5-5ED160BB3E7E}"/>
          </ac:cxnSpMkLst>
        </pc:cxnChg>
        <pc:cxnChg chg="add del">
          <ac:chgData name="Gantzer, Kacey" userId="8d80d0c1-0aa6-46f8-91dd-333d3bb0478e" providerId="ADAL" clId="{AF4E7169-2475-4DEE-BEBE-9F2EAF86E7D3}" dt="2021-02-10T18:10:43.993" v="231" actId="26606"/>
          <ac:cxnSpMkLst>
            <pc:docMk/>
            <pc:sldMk cId="2383752327" sldId="266"/>
            <ac:cxnSpMk id="152" creationId="{2A007BEE-EAE5-4E71-BF05-8BF0E501EE85}"/>
          </ac:cxnSpMkLst>
        </pc:cxnChg>
        <pc:cxnChg chg="add del">
          <ac:chgData name="Gantzer, Kacey" userId="8d80d0c1-0aa6-46f8-91dd-333d3bb0478e" providerId="ADAL" clId="{AF4E7169-2475-4DEE-BEBE-9F2EAF86E7D3}" dt="2021-02-10T18:13:21.256" v="261" actId="26606"/>
          <ac:cxnSpMkLst>
            <pc:docMk/>
            <pc:sldMk cId="2383752327" sldId="266"/>
            <ac:cxnSpMk id="161" creationId="{84D1E40A-ADD8-4074-BCF5-5ED160BB3E7E}"/>
          </ac:cxnSpMkLst>
        </pc:cxnChg>
        <pc:cxnChg chg="add del">
          <ac:chgData name="Gantzer, Kacey" userId="8d80d0c1-0aa6-46f8-91dd-333d3bb0478e" providerId="ADAL" clId="{AF4E7169-2475-4DEE-BEBE-9F2EAF86E7D3}" dt="2021-02-10T18:13:21.256" v="261" actId="26606"/>
          <ac:cxnSpMkLst>
            <pc:docMk/>
            <pc:sldMk cId="2383752327" sldId="266"/>
            <ac:cxnSpMk id="162" creationId="{59074003-9298-4E7A-A670-65F191D876C2}"/>
          </ac:cxnSpMkLst>
        </pc:cxnChg>
        <pc:cxnChg chg="add del">
          <ac:chgData name="Gantzer, Kacey" userId="8d80d0c1-0aa6-46f8-91dd-333d3bb0478e" providerId="ADAL" clId="{AF4E7169-2475-4DEE-BEBE-9F2EAF86E7D3}" dt="2021-02-10T18:13:14.156" v="258" actId="26606"/>
          <ac:cxnSpMkLst>
            <pc:docMk/>
            <pc:sldMk cId="2383752327" sldId="266"/>
            <ac:cxnSpMk id="172" creationId="{D45BCBED-A6B8-49F8-966E-3424F39CB890}"/>
          </ac:cxnSpMkLst>
        </pc:cxnChg>
        <pc:cxnChg chg="add del">
          <ac:chgData name="Gantzer, Kacey" userId="8d80d0c1-0aa6-46f8-91dd-333d3bb0478e" providerId="ADAL" clId="{AF4E7169-2475-4DEE-BEBE-9F2EAF86E7D3}" dt="2021-02-10T18:13:14.156" v="258" actId="26606"/>
          <ac:cxnSpMkLst>
            <pc:docMk/>
            <pc:sldMk cId="2383752327" sldId="266"/>
            <ac:cxnSpMk id="174" creationId="{6BC5E09C-4939-469C-A1BD-6386726DA438}"/>
          </ac:cxnSpMkLst>
        </pc:cxnChg>
        <pc:cxnChg chg="add del">
          <ac:chgData name="Gantzer, Kacey" userId="8d80d0c1-0aa6-46f8-91dd-333d3bb0478e" providerId="ADAL" clId="{AF4E7169-2475-4DEE-BEBE-9F2EAF86E7D3}" dt="2021-02-10T18:13:21.236" v="260" actId="26606"/>
          <ac:cxnSpMkLst>
            <pc:docMk/>
            <pc:sldMk cId="2383752327" sldId="266"/>
            <ac:cxnSpMk id="178" creationId="{8BB22A5E-8921-4739-9858-912FEFFBCD5D}"/>
          </ac:cxnSpMkLst>
        </pc:cxnChg>
        <pc:cxnChg chg="add del">
          <ac:chgData name="Gantzer, Kacey" userId="8d80d0c1-0aa6-46f8-91dd-333d3bb0478e" providerId="ADAL" clId="{AF4E7169-2475-4DEE-BEBE-9F2EAF86E7D3}" dt="2021-02-10T18:13:21.236" v="260" actId="26606"/>
          <ac:cxnSpMkLst>
            <pc:docMk/>
            <pc:sldMk cId="2383752327" sldId="266"/>
            <ac:cxnSpMk id="181" creationId="{D45BCBED-A6B8-49F8-966E-3424F39CB890}"/>
          </ac:cxnSpMkLst>
        </pc:cxnChg>
        <pc:cxnChg chg="add del">
          <ac:chgData name="Gantzer, Kacey" userId="8d80d0c1-0aa6-46f8-91dd-333d3bb0478e" providerId="ADAL" clId="{AF4E7169-2475-4DEE-BEBE-9F2EAF86E7D3}" dt="2021-02-10T18:14:43.111" v="271" actId="26606"/>
          <ac:cxnSpMkLst>
            <pc:docMk/>
            <pc:sldMk cId="2383752327" sldId="266"/>
            <ac:cxnSpMk id="188" creationId="{D45BCBED-A6B8-49F8-966E-3424F39CB890}"/>
          </ac:cxnSpMkLst>
        </pc:cxnChg>
        <pc:cxnChg chg="add del">
          <ac:chgData name="Gantzer, Kacey" userId="8d80d0c1-0aa6-46f8-91dd-333d3bb0478e" providerId="ADAL" clId="{AF4E7169-2475-4DEE-BEBE-9F2EAF86E7D3}" dt="2021-02-10T18:14:43.111" v="271" actId="26606"/>
          <ac:cxnSpMkLst>
            <pc:docMk/>
            <pc:sldMk cId="2383752327" sldId="266"/>
            <ac:cxnSpMk id="189" creationId="{6BC5E09C-4939-469C-A1BD-6386726DA438}"/>
          </ac:cxnSpMkLst>
        </pc:cxnChg>
        <pc:cxnChg chg="add del">
          <ac:chgData name="Gantzer, Kacey" userId="8d80d0c1-0aa6-46f8-91dd-333d3bb0478e" providerId="ADAL" clId="{AF4E7169-2475-4DEE-BEBE-9F2EAF86E7D3}" dt="2021-02-10T18:14:43.099" v="270" actId="26606"/>
          <ac:cxnSpMkLst>
            <pc:docMk/>
            <pc:sldMk cId="2383752327" sldId="266"/>
            <ac:cxnSpMk id="200" creationId="{245A9E16-C3FA-4AFD-9CD3-FD424FE8236F}"/>
          </ac:cxnSpMkLst>
        </pc:cxnChg>
        <pc:cxnChg chg="add del">
          <ac:chgData name="Gantzer, Kacey" userId="8d80d0c1-0aa6-46f8-91dd-333d3bb0478e" providerId="ADAL" clId="{AF4E7169-2475-4DEE-BEBE-9F2EAF86E7D3}" dt="2021-02-10T18:14:49.435" v="273"/>
          <ac:cxnSpMkLst>
            <pc:docMk/>
            <pc:sldMk cId="2383752327" sldId="266"/>
            <ac:cxnSpMk id="205" creationId="{F19318D1-076E-4507-9978-850C6506988B}"/>
          </ac:cxnSpMkLst>
        </pc:cxnChg>
      </pc:sldChg>
      <pc:sldChg chg="addSp delSp modSp mod">
        <pc:chgData name="Gantzer, Kacey" userId="8d80d0c1-0aa6-46f8-91dd-333d3bb0478e" providerId="ADAL" clId="{AF4E7169-2475-4DEE-BEBE-9F2EAF86E7D3}" dt="2021-02-10T18:07:04.346" v="208" actId="12"/>
        <pc:sldMkLst>
          <pc:docMk/>
          <pc:sldMk cId="238145989" sldId="267"/>
        </pc:sldMkLst>
        <pc:spChg chg="mod">
          <ac:chgData name="Gantzer, Kacey" userId="8d80d0c1-0aa6-46f8-91dd-333d3bb0478e" providerId="ADAL" clId="{AF4E7169-2475-4DEE-BEBE-9F2EAF86E7D3}" dt="2021-02-10T18:01:08.816" v="156" actId="113"/>
          <ac:spMkLst>
            <pc:docMk/>
            <pc:sldMk cId="238145989" sldId="267"/>
            <ac:spMk id="2" creationId="{36369677-EFAB-48F7-8F69-D5E3D8DB70DA}"/>
          </ac:spMkLst>
        </pc:spChg>
        <pc:spChg chg="mod ord">
          <ac:chgData name="Gantzer, Kacey" userId="8d80d0c1-0aa6-46f8-91dd-333d3bb0478e" providerId="ADAL" clId="{AF4E7169-2475-4DEE-BEBE-9F2EAF86E7D3}" dt="2021-02-10T18:07:04.346" v="208" actId="12"/>
          <ac:spMkLst>
            <pc:docMk/>
            <pc:sldMk cId="238145989" sldId="267"/>
            <ac:spMk id="13" creationId="{7AB17336-2C4F-4FB7-9163-4AD528A5ADCF}"/>
          </ac:spMkLst>
        </pc:spChg>
        <pc:spChg chg="add del">
          <ac:chgData name="Gantzer, Kacey" userId="8d80d0c1-0aa6-46f8-91dd-333d3bb0478e" providerId="ADAL" clId="{AF4E7169-2475-4DEE-BEBE-9F2EAF86E7D3}" dt="2021-02-10T17:58:29.376" v="142" actId="26606"/>
          <ac:spMkLst>
            <pc:docMk/>
            <pc:sldMk cId="238145989" sldId="267"/>
            <ac:spMk id="18" creationId="{E3DC42C2-6B58-404C-B339-2C72808A5BE1}"/>
          </ac:spMkLst>
        </pc:spChg>
        <pc:spChg chg="add del">
          <ac:chgData name="Gantzer, Kacey" userId="8d80d0c1-0aa6-46f8-91dd-333d3bb0478e" providerId="ADAL" clId="{AF4E7169-2475-4DEE-BEBE-9F2EAF86E7D3}" dt="2021-02-10T17:58:29.376" v="142" actId="26606"/>
          <ac:spMkLst>
            <pc:docMk/>
            <pc:sldMk cId="238145989" sldId="267"/>
            <ac:spMk id="20" creationId="{FCF82941-5589-49BF-B6B1-76122B2D0EA6}"/>
          </ac:spMkLst>
        </pc:spChg>
        <pc:picChg chg="mod">
          <ac:chgData name="Gantzer, Kacey" userId="8d80d0c1-0aa6-46f8-91dd-333d3bb0478e" providerId="ADAL" clId="{AF4E7169-2475-4DEE-BEBE-9F2EAF86E7D3}" dt="2021-02-10T17:58:29.376" v="142" actId="26606"/>
          <ac:picMkLst>
            <pc:docMk/>
            <pc:sldMk cId="238145989" sldId="267"/>
            <ac:picMk id="6" creationId="{97D98996-2CC1-4A38-A422-4FEF8D24E646}"/>
          </ac:picMkLst>
        </pc:picChg>
      </pc:sldChg>
      <pc:sldChg chg="addSp delSp modSp mod setBg">
        <pc:chgData name="Gantzer, Kacey" userId="8d80d0c1-0aa6-46f8-91dd-333d3bb0478e" providerId="ADAL" clId="{AF4E7169-2475-4DEE-BEBE-9F2EAF86E7D3}" dt="2021-02-10T17:53:31.028" v="132" actId="26606"/>
        <pc:sldMkLst>
          <pc:docMk/>
          <pc:sldMk cId="1325734812" sldId="268"/>
        </pc:sldMkLst>
        <pc:spChg chg="mod">
          <ac:chgData name="Gantzer, Kacey" userId="8d80d0c1-0aa6-46f8-91dd-333d3bb0478e" providerId="ADAL" clId="{AF4E7169-2475-4DEE-BEBE-9F2EAF86E7D3}" dt="2021-02-10T17:53:30.989" v="131" actId="26606"/>
          <ac:spMkLst>
            <pc:docMk/>
            <pc:sldMk cId="1325734812" sldId="268"/>
            <ac:spMk id="4" creationId="{D076B687-D75B-4557-B25D-2479A0E5809A}"/>
          </ac:spMkLst>
        </pc:spChg>
        <pc:spChg chg="add del">
          <ac:chgData name="Gantzer, Kacey" userId="8d80d0c1-0aa6-46f8-91dd-333d3bb0478e" providerId="ADAL" clId="{AF4E7169-2475-4DEE-BEBE-9F2EAF86E7D3}" dt="2021-02-10T17:53:31.028" v="132" actId="26606"/>
          <ac:spMkLst>
            <pc:docMk/>
            <pc:sldMk cId="1325734812" sldId="268"/>
            <ac:spMk id="21" creationId="{8E487A7A-15F8-4EF6-BA1F-30C51E6EC727}"/>
          </ac:spMkLst>
        </pc:spChg>
        <pc:spChg chg="add del">
          <ac:chgData name="Gantzer, Kacey" userId="8d80d0c1-0aa6-46f8-91dd-333d3bb0478e" providerId="ADAL" clId="{AF4E7169-2475-4DEE-BEBE-9F2EAF86E7D3}" dt="2021-02-10T17:53:31.028" v="132" actId="26606"/>
          <ac:spMkLst>
            <pc:docMk/>
            <pc:sldMk cId="1325734812" sldId="268"/>
            <ac:spMk id="23" creationId="{36EFDBF8-A3DC-4DA8-9F33-E9107E70EE4F}"/>
          </ac:spMkLst>
        </pc:spChg>
        <pc:spChg chg="add del">
          <ac:chgData name="Gantzer, Kacey" userId="8d80d0c1-0aa6-46f8-91dd-333d3bb0478e" providerId="ADAL" clId="{AF4E7169-2475-4DEE-BEBE-9F2EAF86E7D3}" dt="2021-02-10T17:53:31.028" v="132" actId="26606"/>
          <ac:spMkLst>
            <pc:docMk/>
            <pc:sldMk cId="1325734812" sldId="268"/>
            <ac:spMk id="25" creationId="{E5332A3D-96DF-4962-8D36-3CA071EED96F}"/>
          </ac:spMkLst>
        </pc:spChg>
        <pc:spChg chg="add">
          <ac:chgData name="Gantzer, Kacey" userId="8d80d0c1-0aa6-46f8-91dd-333d3bb0478e" providerId="ADAL" clId="{AF4E7169-2475-4DEE-BEBE-9F2EAF86E7D3}" dt="2021-02-10T17:53:31.028" v="132" actId="26606"/>
          <ac:spMkLst>
            <pc:docMk/>
            <pc:sldMk cId="1325734812" sldId="268"/>
            <ac:spMk id="27" creationId="{8E487A7A-15F8-4EF6-BA1F-30C51E6EC727}"/>
          </ac:spMkLst>
        </pc:spChg>
        <pc:spChg chg="add">
          <ac:chgData name="Gantzer, Kacey" userId="8d80d0c1-0aa6-46f8-91dd-333d3bb0478e" providerId="ADAL" clId="{AF4E7169-2475-4DEE-BEBE-9F2EAF86E7D3}" dt="2021-02-10T17:53:31.028" v="132" actId="26606"/>
          <ac:spMkLst>
            <pc:docMk/>
            <pc:sldMk cId="1325734812" sldId="268"/>
            <ac:spMk id="28" creationId="{36EFDBF8-A3DC-4DA8-9F33-E9107E70EE4F}"/>
          </ac:spMkLst>
        </pc:spChg>
        <pc:spChg chg="add">
          <ac:chgData name="Gantzer, Kacey" userId="8d80d0c1-0aa6-46f8-91dd-333d3bb0478e" providerId="ADAL" clId="{AF4E7169-2475-4DEE-BEBE-9F2EAF86E7D3}" dt="2021-02-10T17:53:31.028" v="132" actId="26606"/>
          <ac:spMkLst>
            <pc:docMk/>
            <pc:sldMk cId="1325734812" sldId="268"/>
            <ac:spMk id="29" creationId="{E5332A3D-96DF-4962-8D36-3CA071EED96F}"/>
          </ac:spMkLst>
        </pc:spChg>
        <pc:spChg chg="add del">
          <ac:chgData name="Gantzer, Kacey" userId="8d80d0c1-0aa6-46f8-91dd-333d3bb0478e" providerId="ADAL" clId="{AF4E7169-2475-4DEE-BEBE-9F2EAF86E7D3}" dt="2021-02-10T17:53:12.876" v="119" actId="26606"/>
          <ac:spMkLst>
            <pc:docMk/>
            <pc:sldMk cId="1325734812" sldId="268"/>
            <ac:spMk id="30" creationId="{8E487A7A-15F8-4EF6-BA1F-30C51E6EC727}"/>
          </ac:spMkLst>
        </pc:spChg>
        <pc:spChg chg="add del">
          <ac:chgData name="Gantzer, Kacey" userId="8d80d0c1-0aa6-46f8-91dd-333d3bb0478e" providerId="ADAL" clId="{AF4E7169-2475-4DEE-BEBE-9F2EAF86E7D3}" dt="2021-02-10T17:53:12.876" v="119" actId="26606"/>
          <ac:spMkLst>
            <pc:docMk/>
            <pc:sldMk cId="1325734812" sldId="268"/>
            <ac:spMk id="32" creationId="{36EFDBF8-A3DC-4DA8-9F33-E9107E70EE4F}"/>
          </ac:spMkLst>
        </pc:spChg>
        <pc:spChg chg="add del">
          <ac:chgData name="Gantzer, Kacey" userId="8d80d0c1-0aa6-46f8-91dd-333d3bb0478e" providerId="ADAL" clId="{AF4E7169-2475-4DEE-BEBE-9F2EAF86E7D3}" dt="2021-02-10T17:53:12.876" v="119" actId="26606"/>
          <ac:spMkLst>
            <pc:docMk/>
            <pc:sldMk cId="1325734812" sldId="268"/>
            <ac:spMk id="34" creationId="{E5332A3D-96DF-4962-8D36-3CA071EED96F}"/>
          </ac:spMkLst>
        </pc:spChg>
        <pc:graphicFrameChg chg="mod modGraphic">
          <ac:chgData name="Gantzer, Kacey" userId="8d80d0c1-0aa6-46f8-91dd-333d3bb0478e" providerId="ADAL" clId="{AF4E7169-2475-4DEE-BEBE-9F2EAF86E7D3}" dt="2021-02-10T17:53:31.028" v="132" actId="26606"/>
          <ac:graphicFrameMkLst>
            <pc:docMk/>
            <pc:sldMk cId="1325734812" sldId="268"/>
            <ac:graphicFrameMk id="16" creationId="{E154FD65-DE1B-4B15-B0E7-D600E348697E}"/>
          </ac:graphicFrameMkLst>
        </pc:graphicFrameChg>
      </pc:sldChg>
      <pc:sldChg chg="addSp modSp mod setBg">
        <pc:chgData name="Gantzer, Kacey" userId="8d80d0c1-0aa6-46f8-91dd-333d3bb0478e" providerId="ADAL" clId="{AF4E7169-2475-4DEE-BEBE-9F2EAF86E7D3}" dt="2021-02-10T17:54:26.212" v="133" actId="26606"/>
        <pc:sldMkLst>
          <pc:docMk/>
          <pc:sldMk cId="4023679339" sldId="270"/>
        </pc:sldMkLst>
        <pc:spChg chg="mod">
          <ac:chgData name="Gantzer, Kacey" userId="8d80d0c1-0aa6-46f8-91dd-333d3bb0478e" providerId="ADAL" clId="{AF4E7169-2475-4DEE-BEBE-9F2EAF86E7D3}" dt="2021-02-10T17:54:26.212" v="133" actId="26606"/>
          <ac:spMkLst>
            <pc:docMk/>
            <pc:sldMk cId="4023679339" sldId="270"/>
            <ac:spMk id="2" creationId="{C6190CBB-5D46-4158-82A8-8106507B1452}"/>
          </ac:spMkLst>
        </pc:spChg>
        <pc:spChg chg="add">
          <ac:chgData name="Gantzer, Kacey" userId="8d80d0c1-0aa6-46f8-91dd-333d3bb0478e" providerId="ADAL" clId="{AF4E7169-2475-4DEE-BEBE-9F2EAF86E7D3}" dt="2021-02-10T17:54:26.212" v="133" actId="26606"/>
          <ac:spMkLst>
            <pc:docMk/>
            <pc:sldMk cId="4023679339" sldId="270"/>
            <ac:spMk id="9" creationId="{8E487A7A-15F8-4EF6-BA1F-30C51E6EC727}"/>
          </ac:spMkLst>
        </pc:spChg>
        <pc:spChg chg="add">
          <ac:chgData name="Gantzer, Kacey" userId="8d80d0c1-0aa6-46f8-91dd-333d3bb0478e" providerId="ADAL" clId="{AF4E7169-2475-4DEE-BEBE-9F2EAF86E7D3}" dt="2021-02-10T17:54:26.212" v="133" actId="26606"/>
          <ac:spMkLst>
            <pc:docMk/>
            <pc:sldMk cId="4023679339" sldId="270"/>
            <ac:spMk id="11" creationId="{36EFDBF8-A3DC-4DA8-9F33-E9107E70EE4F}"/>
          </ac:spMkLst>
        </pc:spChg>
        <pc:spChg chg="add">
          <ac:chgData name="Gantzer, Kacey" userId="8d80d0c1-0aa6-46f8-91dd-333d3bb0478e" providerId="ADAL" clId="{AF4E7169-2475-4DEE-BEBE-9F2EAF86E7D3}" dt="2021-02-10T17:54:26.212" v="133" actId="26606"/>
          <ac:spMkLst>
            <pc:docMk/>
            <pc:sldMk cId="4023679339" sldId="270"/>
            <ac:spMk id="13" creationId="{E5332A3D-96DF-4962-8D36-3CA071EED96F}"/>
          </ac:spMkLst>
        </pc:spChg>
        <pc:graphicFrameChg chg="mod modGraphic">
          <ac:chgData name="Gantzer, Kacey" userId="8d80d0c1-0aa6-46f8-91dd-333d3bb0478e" providerId="ADAL" clId="{AF4E7169-2475-4DEE-BEBE-9F2EAF86E7D3}" dt="2021-02-10T17:54:26.212" v="133" actId="26606"/>
          <ac:graphicFrameMkLst>
            <pc:docMk/>
            <pc:sldMk cId="4023679339" sldId="270"/>
            <ac:graphicFrameMk id="4" creationId="{3EDCA7C5-E281-4A91-B011-7E223D2155D7}"/>
          </ac:graphicFrameMkLst>
        </pc:graphicFrameChg>
      </pc:sldChg>
      <pc:sldChg chg="modSp mod">
        <pc:chgData name="Gantzer, Kacey" userId="8d80d0c1-0aa6-46f8-91dd-333d3bb0478e" providerId="ADAL" clId="{AF4E7169-2475-4DEE-BEBE-9F2EAF86E7D3}" dt="2021-02-10T20:50:28.685" v="407" actId="1076"/>
        <pc:sldMkLst>
          <pc:docMk/>
          <pc:sldMk cId="1585306889" sldId="271"/>
        </pc:sldMkLst>
        <pc:spChg chg="mod">
          <ac:chgData name="Gantzer, Kacey" userId="8d80d0c1-0aa6-46f8-91dd-333d3bb0478e" providerId="ADAL" clId="{AF4E7169-2475-4DEE-BEBE-9F2EAF86E7D3}" dt="2021-02-10T20:50:28.685" v="407" actId="1076"/>
          <ac:spMkLst>
            <pc:docMk/>
            <pc:sldMk cId="1585306889" sldId="271"/>
            <ac:spMk id="2" creationId="{3F46840F-3EF0-4B3F-B758-4EBA261D22DB}"/>
          </ac:spMkLst>
        </pc:spChg>
      </pc:sldChg>
      <pc:sldChg chg="del">
        <pc:chgData name="Gantzer, Kacey" userId="8d80d0c1-0aa6-46f8-91dd-333d3bb0478e" providerId="ADAL" clId="{AF4E7169-2475-4DEE-BEBE-9F2EAF86E7D3}" dt="2021-02-10T13:16:29.488" v="3" actId="2696"/>
        <pc:sldMkLst>
          <pc:docMk/>
          <pc:sldMk cId="565797071" sldId="272"/>
        </pc:sldMkLst>
      </pc:sldChg>
      <pc:sldChg chg="del">
        <pc:chgData name="Gantzer, Kacey" userId="8d80d0c1-0aa6-46f8-91dd-333d3bb0478e" providerId="ADAL" clId="{AF4E7169-2475-4DEE-BEBE-9F2EAF86E7D3}" dt="2021-02-10T13:16:33.117" v="4" actId="2696"/>
        <pc:sldMkLst>
          <pc:docMk/>
          <pc:sldMk cId="1725078094" sldId="273"/>
        </pc:sldMkLst>
      </pc:sldChg>
      <pc:sldChg chg="del">
        <pc:chgData name="Gantzer, Kacey" userId="8d80d0c1-0aa6-46f8-91dd-333d3bb0478e" providerId="ADAL" clId="{AF4E7169-2475-4DEE-BEBE-9F2EAF86E7D3}" dt="2021-02-10T13:16:13.997" v="0" actId="2696"/>
        <pc:sldMkLst>
          <pc:docMk/>
          <pc:sldMk cId="2030994772" sldId="274"/>
        </pc:sldMkLst>
      </pc:sldChg>
      <pc:sldMasterChg chg="del delSldLayout">
        <pc:chgData name="Gantzer, Kacey" userId="8d80d0c1-0aa6-46f8-91dd-333d3bb0478e" providerId="ADAL" clId="{AF4E7169-2475-4DEE-BEBE-9F2EAF86E7D3}" dt="2021-02-10T13:16:33.117" v="4" actId="2696"/>
        <pc:sldMasterMkLst>
          <pc:docMk/>
          <pc:sldMasterMk cId="2622657303" sldId="2147483737"/>
        </pc:sldMasterMkLst>
        <pc:sldLayoutChg chg="del">
          <pc:chgData name="Gantzer, Kacey" userId="8d80d0c1-0aa6-46f8-91dd-333d3bb0478e" providerId="ADAL" clId="{AF4E7169-2475-4DEE-BEBE-9F2EAF86E7D3}" dt="2021-02-10T13:16:33.117" v="4" actId="2696"/>
          <pc:sldLayoutMkLst>
            <pc:docMk/>
            <pc:sldMasterMk cId="2622657303" sldId="2147483737"/>
            <pc:sldLayoutMk cId="1182767579" sldId="2147483738"/>
          </pc:sldLayoutMkLst>
        </pc:sldLayoutChg>
        <pc:sldLayoutChg chg="del">
          <pc:chgData name="Gantzer, Kacey" userId="8d80d0c1-0aa6-46f8-91dd-333d3bb0478e" providerId="ADAL" clId="{AF4E7169-2475-4DEE-BEBE-9F2EAF86E7D3}" dt="2021-02-10T13:16:33.117" v="4" actId="2696"/>
          <pc:sldLayoutMkLst>
            <pc:docMk/>
            <pc:sldMasterMk cId="2622657303" sldId="2147483737"/>
            <pc:sldLayoutMk cId="2312288306" sldId="2147483739"/>
          </pc:sldLayoutMkLst>
        </pc:sldLayoutChg>
        <pc:sldLayoutChg chg="del">
          <pc:chgData name="Gantzer, Kacey" userId="8d80d0c1-0aa6-46f8-91dd-333d3bb0478e" providerId="ADAL" clId="{AF4E7169-2475-4DEE-BEBE-9F2EAF86E7D3}" dt="2021-02-10T13:16:33.117" v="4" actId="2696"/>
          <pc:sldLayoutMkLst>
            <pc:docMk/>
            <pc:sldMasterMk cId="2622657303" sldId="2147483737"/>
            <pc:sldLayoutMk cId="148284039" sldId="2147483740"/>
          </pc:sldLayoutMkLst>
        </pc:sldLayoutChg>
        <pc:sldLayoutChg chg="del">
          <pc:chgData name="Gantzer, Kacey" userId="8d80d0c1-0aa6-46f8-91dd-333d3bb0478e" providerId="ADAL" clId="{AF4E7169-2475-4DEE-BEBE-9F2EAF86E7D3}" dt="2021-02-10T13:16:33.117" v="4" actId="2696"/>
          <pc:sldLayoutMkLst>
            <pc:docMk/>
            <pc:sldMasterMk cId="2622657303" sldId="2147483737"/>
            <pc:sldLayoutMk cId="3742763012" sldId="2147483741"/>
          </pc:sldLayoutMkLst>
        </pc:sldLayoutChg>
        <pc:sldLayoutChg chg="del">
          <pc:chgData name="Gantzer, Kacey" userId="8d80d0c1-0aa6-46f8-91dd-333d3bb0478e" providerId="ADAL" clId="{AF4E7169-2475-4DEE-BEBE-9F2EAF86E7D3}" dt="2021-02-10T13:16:33.117" v="4" actId="2696"/>
          <pc:sldLayoutMkLst>
            <pc:docMk/>
            <pc:sldMasterMk cId="2622657303" sldId="2147483737"/>
            <pc:sldLayoutMk cId="2094942548" sldId="2147483742"/>
          </pc:sldLayoutMkLst>
        </pc:sldLayoutChg>
        <pc:sldLayoutChg chg="del">
          <pc:chgData name="Gantzer, Kacey" userId="8d80d0c1-0aa6-46f8-91dd-333d3bb0478e" providerId="ADAL" clId="{AF4E7169-2475-4DEE-BEBE-9F2EAF86E7D3}" dt="2021-02-10T13:16:33.117" v="4" actId="2696"/>
          <pc:sldLayoutMkLst>
            <pc:docMk/>
            <pc:sldMasterMk cId="2622657303" sldId="2147483737"/>
            <pc:sldLayoutMk cId="2487427406" sldId="2147483743"/>
          </pc:sldLayoutMkLst>
        </pc:sldLayoutChg>
        <pc:sldLayoutChg chg="del">
          <pc:chgData name="Gantzer, Kacey" userId="8d80d0c1-0aa6-46f8-91dd-333d3bb0478e" providerId="ADAL" clId="{AF4E7169-2475-4DEE-BEBE-9F2EAF86E7D3}" dt="2021-02-10T13:16:33.117" v="4" actId="2696"/>
          <pc:sldLayoutMkLst>
            <pc:docMk/>
            <pc:sldMasterMk cId="2622657303" sldId="2147483737"/>
            <pc:sldLayoutMk cId="282151832" sldId="2147483744"/>
          </pc:sldLayoutMkLst>
        </pc:sldLayoutChg>
        <pc:sldLayoutChg chg="del">
          <pc:chgData name="Gantzer, Kacey" userId="8d80d0c1-0aa6-46f8-91dd-333d3bb0478e" providerId="ADAL" clId="{AF4E7169-2475-4DEE-BEBE-9F2EAF86E7D3}" dt="2021-02-10T13:16:33.117" v="4" actId="2696"/>
          <pc:sldLayoutMkLst>
            <pc:docMk/>
            <pc:sldMasterMk cId="2622657303" sldId="2147483737"/>
            <pc:sldLayoutMk cId="3244712109" sldId="2147483745"/>
          </pc:sldLayoutMkLst>
        </pc:sldLayoutChg>
        <pc:sldLayoutChg chg="del">
          <pc:chgData name="Gantzer, Kacey" userId="8d80d0c1-0aa6-46f8-91dd-333d3bb0478e" providerId="ADAL" clId="{AF4E7169-2475-4DEE-BEBE-9F2EAF86E7D3}" dt="2021-02-10T13:16:33.117" v="4" actId="2696"/>
          <pc:sldLayoutMkLst>
            <pc:docMk/>
            <pc:sldMasterMk cId="2622657303" sldId="2147483737"/>
            <pc:sldLayoutMk cId="2809577427" sldId="2147483746"/>
          </pc:sldLayoutMkLst>
        </pc:sldLayoutChg>
        <pc:sldLayoutChg chg="del">
          <pc:chgData name="Gantzer, Kacey" userId="8d80d0c1-0aa6-46f8-91dd-333d3bb0478e" providerId="ADAL" clId="{AF4E7169-2475-4DEE-BEBE-9F2EAF86E7D3}" dt="2021-02-10T13:16:33.117" v="4" actId="2696"/>
          <pc:sldLayoutMkLst>
            <pc:docMk/>
            <pc:sldMasterMk cId="2622657303" sldId="2147483737"/>
            <pc:sldLayoutMk cId="3689182738" sldId="2147483747"/>
          </pc:sldLayoutMkLst>
        </pc:sldLayoutChg>
        <pc:sldLayoutChg chg="del">
          <pc:chgData name="Gantzer, Kacey" userId="8d80d0c1-0aa6-46f8-91dd-333d3bb0478e" providerId="ADAL" clId="{AF4E7169-2475-4DEE-BEBE-9F2EAF86E7D3}" dt="2021-02-10T13:16:33.117" v="4" actId="2696"/>
          <pc:sldLayoutMkLst>
            <pc:docMk/>
            <pc:sldMasterMk cId="2622657303" sldId="2147483737"/>
            <pc:sldLayoutMk cId="941237599" sldId="2147483748"/>
          </pc:sldLayoutMkLst>
        </pc:sldLayoutChg>
        <pc:sldLayoutChg chg="del">
          <pc:chgData name="Gantzer, Kacey" userId="8d80d0c1-0aa6-46f8-91dd-333d3bb0478e" providerId="ADAL" clId="{AF4E7169-2475-4DEE-BEBE-9F2EAF86E7D3}" dt="2021-02-10T13:16:33.117" v="4" actId="2696"/>
          <pc:sldLayoutMkLst>
            <pc:docMk/>
            <pc:sldMasterMk cId="2622657303" sldId="2147483737"/>
            <pc:sldLayoutMk cId="221555181" sldId="2147483749"/>
          </pc:sldLayoutMkLst>
        </pc:sldLayoutChg>
        <pc:sldLayoutChg chg="del">
          <pc:chgData name="Gantzer, Kacey" userId="8d80d0c1-0aa6-46f8-91dd-333d3bb0478e" providerId="ADAL" clId="{AF4E7169-2475-4DEE-BEBE-9F2EAF86E7D3}" dt="2021-02-10T13:16:33.117" v="4" actId="2696"/>
          <pc:sldLayoutMkLst>
            <pc:docMk/>
            <pc:sldMasterMk cId="2622657303" sldId="2147483737"/>
            <pc:sldLayoutMk cId="2387492439" sldId="2147483750"/>
          </pc:sldLayoutMkLst>
        </pc:sldLayoutChg>
        <pc:sldLayoutChg chg="del">
          <pc:chgData name="Gantzer, Kacey" userId="8d80d0c1-0aa6-46f8-91dd-333d3bb0478e" providerId="ADAL" clId="{AF4E7169-2475-4DEE-BEBE-9F2EAF86E7D3}" dt="2021-02-10T13:16:33.117" v="4" actId="2696"/>
          <pc:sldLayoutMkLst>
            <pc:docMk/>
            <pc:sldMasterMk cId="2622657303" sldId="2147483737"/>
            <pc:sldLayoutMk cId="4264374752" sldId="214748375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AB82A5-1E06-4B03-BD60-D72169D6B8CB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F38756-F0FC-48B9-9312-8D6BE517793F}">
      <dgm:prSet/>
      <dgm:spPr/>
      <dgm:t>
        <a:bodyPr/>
        <a:lstStyle/>
        <a:p>
          <a:r>
            <a:rPr lang="en-US"/>
            <a:t>Who are your primary customers? </a:t>
          </a:r>
        </a:p>
      </dgm:t>
    </dgm:pt>
    <dgm:pt modelId="{4CCE8AB3-89E6-444B-AA94-429C4B82EB71}" type="parTrans" cxnId="{427399CE-1CAC-4586-9EC0-938E9F74EE7F}">
      <dgm:prSet/>
      <dgm:spPr/>
      <dgm:t>
        <a:bodyPr/>
        <a:lstStyle/>
        <a:p>
          <a:endParaRPr lang="en-US"/>
        </a:p>
      </dgm:t>
    </dgm:pt>
    <dgm:pt modelId="{6245A549-9972-47E4-8689-283D1FED158D}" type="sibTrans" cxnId="{427399CE-1CAC-4586-9EC0-938E9F74EE7F}">
      <dgm:prSet/>
      <dgm:spPr/>
      <dgm:t>
        <a:bodyPr/>
        <a:lstStyle/>
        <a:p>
          <a:endParaRPr lang="en-US"/>
        </a:p>
      </dgm:t>
    </dgm:pt>
    <dgm:pt modelId="{80ACF772-7D4E-459C-A512-D95F3F055DDC}">
      <dgm:prSet/>
      <dgm:spPr/>
      <dgm:t>
        <a:bodyPr/>
        <a:lstStyle/>
        <a:p>
          <a:r>
            <a:rPr lang="en-US" dirty="0"/>
            <a:t>Identify a customer group you would like to capture.</a:t>
          </a:r>
        </a:p>
      </dgm:t>
    </dgm:pt>
    <dgm:pt modelId="{5CC7A977-C57D-4E48-8ACE-325B867EC876}" type="parTrans" cxnId="{D0F061B8-0881-4AC5-804C-AAFB5E242693}">
      <dgm:prSet/>
      <dgm:spPr/>
      <dgm:t>
        <a:bodyPr/>
        <a:lstStyle/>
        <a:p>
          <a:endParaRPr lang="en-US"/>
        </a:p>
      </dgm:t>
    </dgm:pt>
    <dgm:pt modelId="{ACB87716-1102-46DC-9F45-DD754CE5097C}" type="sibTrans" cxnId="{D0F061B8-0881-4AC5-804C-AAFB5E242693}">
      <dgm:prSet/>
      <dgm:spPr/>
      <dgm:t>
        <a:bodyPr/>
        <a:lstStyle/>
        <a:p>
          <a:endParaRPr lang="en-US"/>
        </a:p>
      </dgm:t>
    </dgm:pt>
    <dgm:pt modelId="{2DB136B6-F3C0-4655-8866-095A3175BC17}" type="pres">
      <dgm:prSet presAssocID="{05AB82A5-1E06-4B03-BD60-D72169D6B8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53F645-B773-4FD7-A3C7-C5784CAC7B75}" type="pres">
      <dgm:prSet presAssocID="{1AF38756-F0FC-48B9-9312-8D6BE517793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C2087-A5C8-49FC-9465-A57B860D59FC}" type="pres">
      <dgm:prSet presAssocID="{6245A549-9972-47E4-8689-283D1FED158D}" presName="sibTrans" presStyleLbl="sibTrans2D1" presStyleIdx="0" presStyleCnt="1"/>
      <dgm:spPr/>
      <dgm:t>
        <a:bodyPr/>
        <a:lstStyle/>
        <a:p>
          <a:endParaRPr lang="en-US"/>
        </a:p>
      </dgm:t>
    </dgm:pt>
    <dgm:pt modelId="{8A921E98-6F49-48AC-85D9-D4625AAA3979}" type="pres">
      <dgm:prSet presAssocID="{6245A549-9972-47E4-8689-283D1FED158D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2CEC0DF8-2720-45F1-8D5F-8729F8B18BBE}" type="pres">
      <dgm:prSet presAssocID="{80ACF772-7D4E-459C-A512-D95F3F055DD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80C420-566A-486C-B066-323DDDAED8FE}" type="presOf" srcId="{05AB82A5-1E06-4B03-BD60-D72169D6B8CB}" destId="{2DB136B6-F3C0-4655-8866-095A3175BC17}" srcOrd="0" destOrd="0" presId="urn:microsoft.com/office/officeart/2005/8/layout/process5"/>
    <dgm:cxn modelId="{DCAF69BA-A562-4F18-B484-68955B444636}" type="presOf" srcId="{80ACF772-7D4E-459C-A512-D95F3F055DDC}" destId="{2CEC0DF8-2720-45F1-8D5F-8729F8B18BBE}" srcOrd="0" destOrd="0" presId="urn:microsoft.com/office/officeart/2005/8/layout/process5"/>
    <dgm:cxn modelId="{D0F061B8-0881-4AC5-804C-AAFB5E242693}" srcId="{05AB82A5-1E06-4B03-BD60-D72169D6B8CB}" destId="{80ACF772-7D4E-459C-A512-D95F3F055DDC}" srcOrd="1" destOrd="0" parTransId="{5CC7A977-C57D-4E48-8ACE-325B867EC876}" sibTransId="{ACB87716-1102-46DC-9F45-DD754CE5097C}"/>
    <dgm:cxn modelId="{A2477AC4-DA15-482F-BA78-6E277136DD8E}" type="presOf" srcId="{6245A549-9972-47E4-8689-283D1FED158D}" destId="{429C2087-A5C8-49FC-9465-A57B860D59FC}" srcOrd="0" destOrd="0" presId="urn:microsoft.com/office/officeart/2005/8/layout/process5"/>
    <dgm:cxn modelId="{427399CE-1CAC-4586-9EC0-938E9F74EE7F}" srcId="{05AB82A5-1E06-4B03-BD60-D72169D6B8CB}" destId="{1AF38756-F0FC-48B9-9312-8D6BE517793F}" srcOrd="0" destOrd="0" parTransId="{4CCE8AB3-89E6-444B-AA94-429C4B82EB71}" sibTransId="{6245A549-9972-47E4-8689-283D1FED158D}"/>
    <dgm:cxn modelId="{964E1154-0386-4B1B-A765-CCB3AFD69306}" type="presOf" srcId="{1AF38756-F0FC-48B9-9312-8D6BE517793F}" destId="{E753F645-B773-4FD7-A3C7-C5784CAC7B75}" srcOrd="0" destOrd="0" presId="urn:microsoft.com/office/officeart/2005/8/layout/process5"/>
    <dgm:cxn modelId="{5B0E8C4C-6AA3-4DFF-B6AE-C35147101087}" type="presOf" srcId="{6245A549-9972-47E4-8689-283D1FED158D}" destId="{8A921E98-6F49-48AC-85D9-D4625AAA3979}" srcOrd="1" destOrd="0" presId="urn:microsoft.com/office/officeart/2005/8/layout/process5"/>
    <dgm:cxn modelId="{26FF4240-277C-4665-9E32-C3C40CDBC13C}" type="presParOf" srcId="{2DB136B6-F3C0-4655-8866-095A3175BC17}" destId="{E753F645-B773-4FD7-A3C7-C5784CAC7B75}" srcOrd="0" destOrd="0" presId="urn:microsoft.com/office/officeart/2005/8/layout/process5"/>
    <dgm:cxn modelId="{B193FFDE-0546-4D6D-A791-2E7A61726CE7}" type="presParOf" srcId="{2DB136B6-F3C0-4655-8866-095A3175BC17}" destId="{429C2087-A5C8-49FC-9465-A57B860D59FC}" srcOrd="1" destOrd="0" presId="urn:microsoft.com/office/officeart/2005/8/layout/process5"/>
    <dgm:cxn modelId="{8B309390-07A1-4AC0-B753-1DDE19F0999D}" type="presParOf" srcId="{429C2087-A5C8-49FC-9465-A57B860D59FC}" destId="{8A921E98-6F49-48AC-85D9-D4625AAA3979}" srcOrd="0" destOrd="0" presId="urn:microsoft.com/office/officeart/2005/8/layout/process5"/>
    <dgm:cxn modelId="{F57F45BC-46FF-45EB-977E-256DD1AACCB2}" type="presParOf" srcId="{2DB136B6-F3C0-4655-8866-095A3175BC17}" destId="{2CEC0DF8-2720-45F1-8D5F-8729F8B18BBE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7D0CE4-443A-4C34-8B53-1D21E831120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F5C8E3-B6E8-4C55-98DA-07F3898B3AA9}">
      <dgm:prSet phldrT="[Text]"/>
      <dgm:spPr/>
      <dgm:t>
        <a:bodyPr/>
        <a:lstStyle/>
        <a:p>
          <a:pPr>
            <a:spcAft>
              <a:spcPts val="100"/>
            </a:spcAft>
          </a:pPr>
          <a:r>
            <a:rPr lang="en-US" dirty="0"/>
            <a:t>Pre-Planning Grower Survey</a:t>
          </a:r>
        </a:p>
        <a:p>
          <a:pPr>
            <a:spcAft>
              <a:spcPts val="100"/>
            </a:spcAft>
          </a:pPr>
          <a:r>
            <a:rPr lang="en-US" dirty="0"/>
            <a:t> (post season review) </a:t>
          </a:r>
        </a:p>
      </dgm:t>
    </dgm:pt>
    <dgm:pt modelId="{F3552EE2-6134-466D-82A3-9CA317E6C662}" type="parTrans" cxnId="{1F00E99A-804D-467C-B80B-F8FC932F8F17}">
      <dgm:prSet/>
      <dgm:spPr/>
      <dgm:t>
        <a:bodyPr/>
        <a:lstStyle/>
        <a:p>
          <a:endParaRPr lang="en-US"/>
        </a:p>
      </dgm:t>
    </dgm:pt>
    <dgm:pt modelId="{8389251E-67DD-4C28-91A0-02F839935D71}" type="sibTrans" cxnId="{1F00E99A-804D-467C-B80B-F8FC932F8F17}">
      <dgm:prSet/>
      <dgm:spPr/>
      <dgm:t>
        <a:bodyPr/>
        <a:lstStyle/>
        <a:p>
          <a:endParaRPr lang="en-US"/>
        </a:p>
      </dgm:t>
    </dgm:pt>
    <dgm:pt modelId="{68EA944B-D208-4589-87AC-A867D816C2E2}">
      <dgm:prSet phldrT="[Text]"/>
      <dgm:spPr/>
      <dgm:t>
        <a:bodyPr/>
        <a:lstStyle/>
        <a:p>
          <a:r>
            <a:rPr lang="en-US"/>
            <a:t>Items that regularly sold out </a:t>
          </a:r>
        </a:p>
      </dgm:t>
    </dgm:pt>
    <dgm:pt modelId="{194CA1C4-E15F-48B9-9DDF-01DF749B4B75}" type="parTrans" cxnId="{54C66679-A473-4237-83BC-7C0C93A288BA}">
      <dgm:prSet/>
      <dgm:spPr/>
      <dgm:t>
        <a:bodyPr/>
        <a:lstStyle/>
        <a:p>
          <a:endParaRPr lang="en-US"/>
        </a:p>
      </dgm:t>
    </dgm:pt>
    <dgm:pt modelId="{CAAC4873-E0F2-4AC6-AB09-001C653BE411}" type="sibTrans" cxnId="{54C66679-A473-4237-83BC-7C0C93A288BA}">
      <dgm:prSet/>
      <dgm:spPr/>
      <dgm:t>
        <a:bodyPr/>
        <a:lstStyle/>
        <a:p>
          <a:endParaRPr lang="en-US"/>
        </a:p>
      </dgm:t>
    </dgm:pt>
    <dgm:pt modelId="{8B3CD9BE-73E5-4D05-B3E8-5CABF15D7CA0}">
      <dgm:prSet phldrT="[Text]"/>
      <dgm:spPr/>
      <dgm:t>
        <a:bodyPr/>
        <a:lstStyle/>
        <a:p>
          <a:r>
            <a:rPr lang="en-US"/>
            <a:t>Produce customers requested and market had limited or no availability</a:t>
          </a:r>
        </a:p>
      </dgm:t>
    </dgm:pt>
    <dgm:pt modelId="{9DF44475-FA51-408A-8503-EF729EC9AD7C}" type="parTrans" cxnId="{51E1ADFD-3D70-4AF9-92E2-C84D19468C10}">
      <dgm:prSet/>
      <dgm:spPr/>
      <dgm:t>
        <a:bodyPr/>
        <a:lstStyle/>
        <a:p>
          <a:endParaRPr lang="en-US"/>
        </a:p>
      </dgm:t>
    </dgm:pt>
    <dgm:pt modelId="{1AE52620-9F28-4AB4-ABA2-A8A95476F2E3}" type="sibTrans" cxnId="{51E1ADFD-3D70-4AF9-92E2-C84D19468C10}">
      <dgm:prSet/>
      <dgm:spPr/>
      <dgm:t>
        <a:bodyPr/>
        <a:lstStyle/>
        <a:p>
          <a:endParaRPr lang="en-US"/>
        </a:p>
      </dgm:t>
    </dgm:pt>
    <dgm:pt modelId="{AAD0735F-92E8-47EA-B6E4-485F4A607F6C}">
      <dgm:prSet/>
      <dgm:spPr/>
      <dgm:t>
        <a:bodyPr/>
        <a:lstStyle/>
        <a:p>
          <a:r>
            <a:rPr lang="en-US" dirty="0"/>
            <a:t>Best Selling Produce </a:t>
          </a:r>
        </a:p>
      </dgm:t>
    </dgm:pt>
    <dgm:pt modelId="{ED61B240-2315-4CFE-92D8-313937490D83}" type="parTrans" cxnId="{2BA5AFB0-5242-4C20-8E72-66A447967772}">
      <dgm:prSet/>
      <dgm:spPr/>
      <dgm:t>
        <a:bodyPr/>
        <a:lstStyle/>
        <a:p>
          <a:endParaRPr lang="en-US"/>
        </a:p>
      </dgm:t>
    </dgm:pt>
    <dgm:pt modelId="{39FEDA2A-40AA-47AD-8023-0627080DEE98}" type="sibTrans" cxnId="{2BA5AFB0-5242-4C20-8E72-66A447967772}">
      <dgm:prSet/>
      <dgm:spPr/>
      <dgm:t>
        <a:bodyPr/>
        <a:lstStyle/>
        <a:p>
          <a:endParaRPr lang="en-US"/>
        </a:p>
      </dgm:t>
    </dgm:pt>
    <dgm:pt modelId="{4C85488D-F1D3-4AE1-AA0E-CE84B602AD5C}" type="pres">
      <dgm:prSet presAssocID="{0F7D0CE4-443A-4C34-8B53-1D21E831120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A713CFD-AB56-438D-BE12-FAC8ACD79FFF}" type="pres">
      <dgm:prSet presAssocID="{0BF5C8E3-B6E8-4C55-98DA-07F3898B3AA9}" presName="hierRoot1" presStyleCnt="0"/>
      <dgm:spPr/>
    </dgm:pt>
    <dgm:pt modelId="{7EEA0BBB-008E-4F21-A7DF-3A3615580ED4}" type="pres">
      <dgm:prSet presAssocID="{0BF5C8E3-B6E8-4C55-98DA-07F3898B3AA9}" presName="composite" presStyleCnt="0"/>
      <dgm:spPr/>
    </dgm:pt>
    <dgm:pt modelId="{AA51E363-CFF2-4A9D-AF6E-F5FE4E7136DE}" type="pres">
      <dgm:prSet presAssocID="{0BF5C8E3-B6E8-4C55-98DA-07F3898B3AA9}" presName="background" presStyleLbl="node0" presStyleIdx="0" presStyleCnt="1"/>
      <dgm:spPr/>
    </dgm:pt>
    <dgm:pt modelId="{35A6DE61-CD00-4D29-A9C0-24D74963BC02}" type="pres">
      <dgm:prSet presAssocID="{0BF5C8E3-B6E8-4C55-98DA-07F3898B3AA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9F4D3B-3A26-4FFA-8FAB-83F20E04C3F7}" type="pres">
      <dgm:prSet presAssocID="{0BF5C8E3-B6E8-4C55-98DA-07F3898B3AA9}" presName="hierChild2" presStyleCnt="0"/>
      <dgm:spPr/>
    </dgm:pt>
    <dgm:pt modelId="{703EEF37-38A2-4141-BC8A-BE9540511798}" type="pres">
      <dgm:prSet presAssocID="{ED61B240-2315-4CFE-92D8-313937490D83}" presName="Name10" presStyleLbl="parChTrans1D2" presStyleIdx="0" presStyleCnt="3"/>
      <dgm:spPr/>
      <dgm:t>
        <a:bodyPr/>
        <a:lstStyle/>
        <a:p>
          <a:endParaRPr lang="en-US"/>
        </a:p>
      </dgm:t>
    </dgm:pt>
    <dgm:pt modelId="{AFB89723-11D0-4F67-916E-EEA90608F64B}" type="pres">
      <dgm:prSet presAssocID="{AAD0735F-92E8-47EA-B6E4-485F4A607F6C}" presName="hierRoot2" presStyleCnt="0"/>
      <dgm:spPr/>
    </dgm:pt>
    <dgm:pt modelId="{7FECAF42-8C19-4CDF-B6B8-10463B0D7D19}" type="pres">
      <dgm:prSet presAssocID="{AAD0735F-92E8-47EA-B6E4-485F4A607F6C}" presName="composite2" presStyleCnt="0"/>
      <dgm:spPr/>
    </dgm:pt>
    <dgm:pt modelId="{09B995AF-DFEF-4C08-AC0B-0707D2C14F63}" type="pres">
      <dgm:prSet presAssocID="{AAD0735F-92E8-47EA-B6E4-485F4A607F6C}" presName="background2" presStyleLbl="node2" presStyleIdx="0" presStyleCnt="3"/>
      <dgm:spPr/>
    </dgm:pt>
    <dgm:pt modelId="{F9742E7D-AB28-49A3-A887-C4086BA242CD}" type="pres">
      <dgm:prSet presAssocID="{AAD0735F-92E8-47EA-B6E4-485F4A607F6C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09FD5A-0234-475C-BDAC-329A72B02471}" type="pres">
      <dgm:prSet presAssocID="{AAD0735F-92E8-47EA-B6E4-485F4A607F6C}" presName="hierChild3" presStyleCnt="0"/>
      <dgm:spPr/>
    </dgm:pt>
    <dgm:pt modelId="{7786A172-DC94-464D-B33B-7E5D828366F1}" type="pres">
      <dgm:prSet presAssocID="{194CA1C4-E15F-48B9-9DDF-01DF749B4B75}" presName="Name10" presStyleLbl="parChTrans1D2" presStyleIdx="1" presStyleCnt="3"/>
      <dgm:spPr/>
      <dgm:t>
        <a:bodyPr/>
        <a:lstStyle/>
        <a:p>
          <a:endParaRPr lang="en-US"/>
        </a:p>
      </dgm:t>
    </dgm:pt>
    <dgm:pt modelId="{2CA629AD-EDE2-4DE6-857D-D828BA1A28A7}" type="pres">
      <dgm:prSet presAssocID="{68EA944B-D208-4589-87AC-A867D816C2E2}" presName="hierRoot2" presStyleCnt="0"/>
      <dgm:spPr/>
    </dgm:pt>
    <dgm:pt modelId="{3E479C67-E319-4384-B153-2C61A856B8E0}" type="pres">
      <dgm:prSet presAssocID="{68EA944B-D208-4589-87AC-A867D816C2E2}" presName="composite2" presStyleCnt="0"/>
      <dgm:spPr/>
    </dgm:pt>
    <dgm:pt modelId="{BC127A74-088D-4A06-92C6-2A687D06CA51}" type="pres">
      <dgm:prSet presAssocID="{68EA944B-D208-4589-87AC-A867D816C2E2}" presName="background2" presStyleLbl="node2" presStyleIdx="1" presStyleCnt="3"/>
      <dgm:spPr/>
    </dgm:pt>
    <dgm:pt modelId="{E70EF3AB-B245-4422-9026-9A983BCC00D5}" type="pres">
      <dgm:prSet presAssocID="{68EA944B-D208-4589-87AC-A867D816C2E2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CEADE7-954F-4B97-A247-A83298265B94}" type="pres">
      <dgm:prSet presAssocID="{68EA944B-D208-4589-87AC-A867D816C2E2}" presName="hierChild3" presStyleCnt="0"/>
      <dgm:spPr/>
    </dgm:pt>
    <dgm:pt modelId="{51AC967E-7770-4FC4-A6D2-44DB4FE09975}" type="pres">
      <dgm:prSet presAssocID="{9DF44475-FA51-408A-8503-EF729EC9AD7C}" presName="Name10" presStyleLbl="parChTrans1D2" presStyleIdx="2" presStyleCnt="3"/>
      <dgm:spPr/>
      <dgm:t>
        <a:bodyPr/>
        <a:lstStyle/>
        <a:p>
          <a:endParaRPr lang="en-US"/>
        </a:p>
      </dgm:t>
    </dgm:pt>
    <dgm:pt modelId="{6D808307-09C3-440A-9693-4FC20B954F91}" type="pres">
      <dgm:prSet presAssocID="{8B3CD9BE-73E5-4D05-B3E8-5CABF15D7CA0}" presName="hierRoot2" presStyleCnt="0"/>
      <dgm:spPr/>
    </dgm:pt>
    <dgm:pt modelId="{5886198A-B0F1-4C82-9AE1-F90D73A2804A}" type="pres">
      <dgm:prSet presAssocID="{8B3CD9BE-73E5-4D05-B3E8-5CABF15D7CA0}" presName="composite2" presStyleCnt="0"/>
      <dgm:spPr/>
    </dgm:pt>
    <dgm:pt modelId="{D228300C-EC27-486C-802D-F66E8C20C392}" type="pres">
      <dgm:prSet presAssocID="{8B3CD9BE-73E5-4D05-B3E8-5CABF15D7CA0}" presName="background2" presStyleLbl="node2" presStyleIdx="2" presStyleCnt="3"/>
      <dgm:spPr/>
    </dgm:pt>
    <dgm:pt modelId="{7D5C264D-A223-4FEC-9848-7C8E6BE6BEAF}" type="pres">
      <dgm:prSet presAssocID="{8B3CD9BE-73E5-4D05-B3E8-5CABF15D7CA0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BEB8DD-584A-4A10-9FF2-0AAA80264B7E}" type="pres">
      <dgm:prSet presAssocID="{8B3CD9BE-73E5-4D05-B3E8-5CABF15D7CA0}" presName="hierChild3" presStyleCnt="0"/>
      <dgm:spPr/>
    </dgm:pt>
  </dgm:ptLst>
  <dgm:cxnLst>
    <dgm:cxn modelId="{B2D1A212-31C2-4BDD-8BBD-4D394F6C03C3}" type="presOf" srcId="{9DF44475-FA51-408A-8503-EF729EC9AD7C}" destId="{51AC967E-7770-4FC4-A6D2-44DB4FE09975}" srcOrd="0" destOrd="0" presId="urn:microsoft.com/office/officeart/2005/8/layout/hierarchy1"/>
    <dgm:cxn modelId="{2BA5AFB0-5242-4C20-8E72-66A447967772}" srcId="{0BF5C8E3-B6E8-4C55-98DA-07F3898B3AA9}" destId="{AAD0735F-92E8-47EA-B6E4-485F4A607F6C}" srcOrd="0" destOrd="0" parTransId="{ED61B240-2315-4CFE-92D8-313937490D83}" sibTransId="{39FEDA2A-40AA-47AD-8023-0627080DEE98}"/>
    <dgm:cxn modelId="{E623995C-8E81-4371-890B-9CC50D6DE53F}" type="presOf" srcId="{68EA944B-D208-4589-87AC-A867D816C2E2}" destId="{E70EF3AB-B245-4422-9026-9A983BCC00D5}" srcOrd="0" destOrd="0" presId="urn:microsoft.com/office/officeart/2005/8/layout/hierarchy1"/>
    <dgm:cxn modelId="{E2BCFF28-EEDA-43A5-9CCE-44F8C43E2BFA}" type="presOf" srcId="{0F7D0CE4-443A-4C34-8B53-1D21E8311200}" destId="{4C85488D-F1D3-4AE1-AA0E-CE84B602AD5C}" srcOrd="0" destOrd="0" presId="urn:microsoft.com/office/officeart/2005/8/layout/hierarchy1"/>
    <dgm:cxn modelId="{BC1E177A-1BEC-442E-98A5-CF110D8157FB}" type="presOf" srcId="{8B3CD9BE-73E5-4D05-B3E8-5CABF15D7CA0}" destId="{7D5C264D-A223-4FEC-9848-7C8E6BE6BEAF}" srcOrd="0" destOrd="0" presId="urn:microsoft.com/office/officeart/2005/8/layout/hierarchy1"/>
    <dgm:cxn modelId="{8E4A4741-4BF8-4D84-8EB7-4937451013FB}" type="presOf" srcId="{ED61B240-2315-4CFE-92D8-313937490D83}" destId="{703EEF37-38A2-4141-BC8A-BE9540511798}" srcOrd="0" destOrd="0" presId="urn:microsoft.com/office/officeart/2005/8/layout/hierarchy1"/>
    <dgm:cxn modelId="{51E1ADFD-3D70-4AF9-92E2-C84D19468C10}" srcId="{0BF5C8E3-B6E8-4C55-98DA-07F3898B3AA9}" destId="{8B3CD9BE-73E5-4D05-B3E8-5CABF15D7CA0}" srcOrd="2" destOrd="0" parTransId="{9DF44475-FA51-408A-8503-EF729EC9AD7C}" sibTransId="{1AE52620-9F28-4AB4-ABA2-A8A95476F2E3}"/>
    <dgm:cxn modelId="{68416E08-7F6F-4DEB-9E10-532E18D0B358}" type="presOf" srcId="{194CA1C4-E15F-48B9-9DDF-01DF749B4B75}" destId="{7786A172-DC94-464D-B33B-7E5D828366F1}" srcOrd="0" destOrd="0" presId="urn:microsoft.com/office/officeart/2005/8/layout/hierarchy1"/>
    <dgm:cxn modelId="{0A1AB067-B7B2-48BF-A515-46DFADC76BC3}" type="presOf" srcId="{0BF5C8E3-B6E8-4C55-98DA-07F3898B3AA9}" destId="{35A6DE61-CD00-4D29-A9C0-24D74963BC02}" srcOrd="0" destOrd="0" presId="urn:microsoft.com/office/officeart/2005/8/layout/hierarchy1"/>
    <dgm:cxn modelId="{54C66679-A473-4237-83BC-7C0C93A288BA}" srcId="{0BF5C8E3-B6E8-4C55-98DA-07F3898B3AA9}" destId="{68EA944B-D208-4589-87AC-A867D816C2E2}" srcOrd="1" destOrd="0" parTransId="{194CA1C4-E15F-48B9-9DDF-01DF749B4B75}" sibTransId="{CAAC4873-E0F2-4AC6-AB09-001C653BE411}"/>
    <dgm:cxn modelId="{B384DBB0-11C8-4F4B-956D-BD25DFBE11AF}" type="presOf" srcId="{AAD0735F-92E8-47EA-B6E4-485F4A607F6C}" destId="{F9742E7D-AB28-49A3-A887-C4086BA242CD}" srcOrd="0" destOrd="0" presId="urn:microsoft.com/office/officeart/2005/8/layout/hierarchy1"/>
    <dgm:cxn modelId="{1F00E99A-804D-467C-B80B-F8FC932F8F17}" srcId="{0F7D0CE4-443A-4C34-8B53-1D21E8311200}" destId="{0BF5C8E3-B6E8-4C55-98DA-07F3898B3AA9}" srcOrd="0" destOrd="0" parTransId="{F3552EE2-6134-466D-82A3-9CA317E6C662}" sibTransId="{8389251E-67DD-4C28-91A0-02F839935D71}"/>
    <dgm:cxn modelId="{41A7F7A4-23DE-44CF-B951-0B464B2BABC3}" type="presParOf" srcId="{4C85488D-F1D3-4AE1-AA0E-CE84B602AD5C}" destId="{5A713CFD-AB56-438D-BE12-FAC8ACD79FFF}" srcOrd="0" destOrd="0" presId="urn:microsoft.com/office/officeart/2005/8/layout/hierarchy1"/>
    <dgm:cxn modelId="{63297189-3C55-43A6-BAA9-F8AE6874F569}" type="presParOf" srcId="{5A713CFD-AB56-438D-BE12-FAC8ACD79FFF}" destId="{7EEA0BBB-008E-4F21-A7DF-3A3615580ED4}" srcOrd="0" destOrd="0" presId="urn:microsoft.com/office/officeart/2005/8/layout/hierarchy1"/>
    <dgm:cxn modelId="{E3CEED99-A7B7-4482-9828-7EE2D14DC3B9}" type="presParOf" srcId="{7EEA0BBB-008E-4F21-A7DF-3A3615580ED4}" destId="{AA51E363-CFF2-4A9D-AF6E-F5FE4E7136DE}" srcOrd="0" destOrd="0" presId="urn:microsoft.com/office/officeart/2005/8/layout/hierarchy1"/>
    <dgm:cxn modelId="{E791AA69-F9BD-4EC8-8E69-51868F20BEEC}" type="presParOf" srcId="{7EEA0BBB-008E-4F21-A7DF-3A3615580ED4}" destId="{35A6DE61-CD00-4D29-A9C0-24D74963BC02}" srcOrd="1" destOrd="0" presId="urn:microsoft.com/office/officeart/2005/8/layout/hierarchy1"/>
    <dgm:cxn modelId="{C622F6A0-BFCF-44EA-B718-223A9C835EA1}" type="presParOf" srcId="{5A713CFD-AB56-438D-BE12-FAC8ACD79FFF}" destId="{B69F4D3B-3A26-4FFA-8FAB-83F20E04C3F7}" srcOrd="1" destOrd="0" presId="urn:microsoft.com/office/officeart/2005/8/layout/hierarchy1"/>
    <dgm:cxn modelId="{F3D4282B-284C-4F11-A222-48A9436999DB}" type="presParOf" srcId="{B69F4D3B-3A26-4FFA-8FAB-83F20E04C3F7}" destId="{703EEF37-38A2-4141-BC8A-BE9540511798}" srcOrd="0" destOrd="0" presId="urn:microsoft.com/office/officeart/2005/8/layout/hierarchy1"/>
    <dgm:cxn modelId="{B5A81722-E6D2-4CD1-9698-BB0A5CEA2836}" type="presParOf" srcId="{B69F4D3B-3A26-4FFA-8FAB-83F20E04C3F7}" destId="{AFB89723-11D0-4F67-916E-EEA90608F64B}" srcOrd="1" destOrd="0" presId="urn:microsoft.com/office/officeart/2005/8/layout/hierarchy1"/>
    <dgm:cxn modelId="{A286EC8E-BC18-4811-9C89-F17DE714A035}" type="presParOf" srcId="{AFB89723-11D0-4F67-916E-EEA90608F64B}" destId="{7FECAF42-8C19-4CDF-B6B8-10463B0D7D19}" srcOrd="0" destOrd="0" presId="urn:microsoft.com/office/officeart/2005/8/layout/hierarchy1"/>
    <dgm:cxn modelId="{D867D360-84C5-4295-82D7-3E5975CC4B3A}" type="presParOf" srcId="{7FECAF42-8C19-4CDF-B6B8-10463B0D7D19}" destId="{09B995AF-DFEF-4C08-AC0B-0707D2C14F63}" srcOrd="0" destOrd="0" presId="urn:microsoft.com/office/officeart/2005/8/layout/hierarchy1"/>
    <dgm:cxn modelId="{C1845557-B20D-4B1E-8A10-0C0547F67867}" type="presParOf" srcId="{7FECAF42-8C19-4CDF-B6B8-10463B0D7D19}" destId="{F9742E7D-AB28-49A3-A887-C4086BA242CD}" srcOrd="1" destOrd="0" presId="urn:microsoft.com/office/officeart/2005/8/layout/hierarchy1"/>
    <dgm:cxn modelId="{EB08AF24-6AE1-4CBB-ADE7-7418FBCC713E}" type="presParOf" srcId="{AFB89723-11D0-4F67-916E-EEA90608F64B}" destId="{EE09FD5A-0234-475C-BDAC-329A72B02471}" srcOrd="1" destOrd="0" presId="urn:microsoft.com/office/officeart/2005/8/layout/hierarchy1"/>
    <dgm:cxn modelId="{F04FDE22-63E8-47AB-B013-C29A35DEDE8B}" type="presParOf" srcId="{B69F4D3B-3A26-4FFA-8FAB-83F20E04C3F7}" destId="{7786A172-DC94-464D-B33B-7E5D828366F1}" srcOrd="2" destOrd="0" presId="urn:microsoft.com/office/officeart/2005/8/layout/hierarchy1"/>
    <dgm:cxn modelId="{F6C0F26C-1438-4B77-8C44-F8C28CDF5FFF}" type="presParOf" srcId="{B69F4D3B-3A26-4FFA-8FAB-83F20E04C3F7}" destId="{2CA629AD-EDE2-4DE6-857D-D828BA1A28A7}" srcOrd="3" destOrd="0" presId="urn:microsoft.com/office/officeart/2005/8/layout/hierarchy1"/>
    <dgm:cxn modelId="{54DB32F5-E50B-4DA8-B7E7-BEC4F006BC6E}" type="presParOf" srcId="{2CA629AD-EDE2-4DE6-857D-D828BA1A28A7}" destId="{3E479C67-E319-4384-B153-2C61A856B8E0}" srcOrd="0" destOrd="0" presId="urn:microsoft.com/office/officeart/2005/8/layout/hierarchy1"/>
    <dgm:cxn modelId="{135F2891-304C-4F11-8537-697F466BB6EA}" type="presParOf" srcId="{3E479C67-E319-4384-B153-2C61A856B8E0}" destId="{BC127A74-088D-4A06-92C6-2A687D06CA51}" srcOrd="0" destOrd="0" presId="urn:microsoft.com/office/officeart/2005/8/layout/hierarchy1"/>
    <dgm:cxn modelId="{C38EB670-3481-49FE-A1D1-52592DCB48D1}" type="presParOf" srcId="{3E479C67-E319-4384-B153-2C61A856B8E0}" destId="{E70EF3AB-B245-4422-9026-9A983BCC00D5}" srcOrd="1" destOrd="0" presId="urn:microsoft.com/office/officeart/2005/8/layout/hierarchy1"/>
    <dgm:cxn modelId="{C40A1E6F-87CD-4B73-92CC-337152485314}" type="presParOf" srcId="{2CA629AD-EDE2-4DE6-857D-D828BA1A28A7}" destId="{A1CEADE7-954F-4B97-A247-A83298265B94}" srcOrd="1" destOrd="0" presId="urn:microsoft.com/office/officeart/2005/8/layout/hierarchy1"/>
    <dgm:cxn modelId="{C195A293-EF2E-4605-A51B-37A00FA0F7AA}" type="presParOf" srcId="{B69F4D3B-3A26-4FFA-8FAB-83F20E04C3F7}" destId="{51AC967E-7770-4FC4-A6D2-44DB4FE09975}" srcOrd="4" destOrd="0" presId="urn:microsoft.com/office/officeart/2005/8/layout/hierarchy1"/>
    <dgm:cxn modelId="{C3A755B2-49EC-4C57-A880-551472C60E94}" type="presParOf" srcId="{B69F4D3B-3A26-4FFA-8FAB-83F20E04C3F7}" destId="{6D808307-09C3-440A-9693-4FC20B954F91}" srcOrd="5" destOrd="0" presId="urn:microsoft.com/office/officeart/2005/8/layout/hierarchy1"/>
    <dgm:cxn modelId="{C2816563-8C5E-454F-A2A4-741D53C8B60A}" type="presParOf" srcId="{6D808307-09C3-440A-9693-4FC20B954F91}" destId="{5886198A-B0F1-4C82-9AE1-F90D73A2804A}" srcOrd="0" destOrd="0" presId="urn:microsoft.com/office/officeart/2005/8/layout/hierarchy1"/>
    <dgm:cxn modelId="{05164929-81D1-4906-95A8-CFC957A57440}" type="presParOf" srcId="{5886198A-B0F1-4C82-9AE1-F90D73A2804A}" destId="{D228300C-EC27-486C-802D-F66E8C20C392}" srcOrd="0" destOrd="0" presId="urn:microsoft.com/office/officeart/2005/8/layout/hierarchy1"/>
    <dgm:cxn modelId="{F5405813-7750-4972-9490-26C8B0206433}" type="presParOf" srcId="{5886198A-B0F1-4C82-9AE1-F90D73A2804A}" destId="{7D5C264D-A223-4FEC-9848-7C8E6BE6BEAF}" srcOrd="1" destOrd="0" presId="urn:microsoft.com/office/officeart/2005/8/layout/hierarchy1"/>
    <dgm:cxn modelId="{ECFBA220-E50E-4CD0-BE6F-69ADD1CB09EA}" type="presParOf" srcId="{6D808307-09C3-440A-9693-4FC20B954F91}" destId="{C5BEB8DD-584A-4A10-9FF2-0AAA80264B7E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3F645-B773-4FD7-A3C7-C5784CAC7B75}">
      <dsp:nvSpPr>
        <dsp:cNvPr id="0" name=""/>
        <dsp:cNvSpPr/>
      </dsp:nvSpPr>
      <dsp:spPr>
        <a:xfrm>
          <a:off x="2114" y="416255"/>
          <a:ext cx="4510044" cy="27060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/>
            <a:t>Who are your primary customers? </a:t>
          </a:r>
        </a:p>
      </dsp:txBody>
      <dsp:txXfrm>
        <a:off x="81371" y="495512"/>
        <a:ext cx="4351530" cy="2547512"/>
      </dsp:txXfrm>
    </dsp:sp>
    <dsp:sp modelId="{429C2087-A5C8-49FC-9465-A57B860D59FC}">
      <dsp:nvSpPr>
        <dsp:cNvPr id="0" name=""/>
        <dsp:cNvSpPr/>
      </dsp:nvSpPr>
      <dsp:spPr>
        <a:xfrm>
          <a:off x="4909043" y="1210022"/>
          <a:ext cx="956129" cy="11184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4909043" y="1433720"/>
        <a:ext cx="669290" cy="671095"/>
      </dsp:txXfrm>
    </dsp:sp>
    <dsp:sp modelId="{2CEC0DF8-2720-45F1-8D5F-8729F8B18BBE}">
      <dsp:nvSpPr>
        <dsp:cNvPr id="0" name=""/>
        <dsp:cNvSpPr/>
      </dsp:nvSpPr>
      <dsp:spPr>
        <a:xfrm>
          <a:off x="6316177" y="416255"/>
          <a:ext cx="4510044" cy="27060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Identify a customer group you would like to capture.</a:t>
          </a:r>
        </a:p>
      </dsp:txBody>
      <dsp:txXfrm>
        <a:off x="6395434" y="495512"/>
        <a:ext cx="4351530" cy="2547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C967E-7770-4FC4-A6D2-44DB4FE09975}">
      <dsp:nvSpPr>
        <dsp:cNvPr id="0" name=""/>
        <dsp:cNvSpPr/>
      </dsp:nvSpPr>
      <dsp:spPr>
        <a:xfrm>
          <a:off x="5296262" y="1348638"/>
          <a:ext cx="2593936" cy="617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630"/>
              </a:lnTo>
              <a:lnTo>
                <a:pt x="2593936" y="420630"/>
              </a:lnTo>
              <a:lnTo>
                <a:pt x="2593936" y="61723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6A172-DC94-464D-B33B-7E5D828366F1}">
      <dsp:nvSpPr>
        <dsp:cNvPr id="0" name=""/>
        <dsp:cNvSpPr/>
      </dsp:nvSpPr>
      <dsp:spPr>
        <a:xfrm>
          <a:off x="5250542" y="1348638"/>
          <a:ext cx="91440" cy="6172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723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EEF37-38A2-4141-BC8A-BE9540511798}">
      <dsp:nvSpPr>
        <dsp:cNvPr id="0" name=""/>
        <dsp:cNvSpPr/>
      </dsp:nvSpPr>
      <dsp:spPr>
        <a:xfrm>
          <a:off x="2702325" y="1348638"/>
          <a:ext cx="2593936" cy="617239"/>
        </a:xfrm>
        <a:custGeom>
          <a:avLst/>
          <a:gdLst/>
          <a:ahLst/>
          <a:cxnLst/>
          <a:rect l="0" t="0" r="0" b="0"/>
          <a:pathLst>
            <a:path>
              <a:moveTo>
                <a:pt x="2593936" y="0"/>
              </a:moveTo>
              <a:lnTo>
                <a:pt x="2593936" y="420630"/>
              </a:lnTo>
              <a:lnTo>
                <a:pt x="0" y="420630"/>
              </a:lnTo>
              <a:lnTo>
                <a:pt x="0" y="61723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1E363-CFF2-4A9D-AF6E-F5FE4E7136DE}">
      <dsp:nvSpPr>
        <dsp:cNvPr id="0" name=""/>
        <dsp:cNvSpPr/>
      </dsp:nvSpPr>
      <dsp:spPr>
        <a:xfrm>
          <a:off x="4235106" y="970"/>
          <a:ext cx="2122311" cy="1347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6DE61-CD00-4D29-A9C0-24D74963BC02}">
      <dsp:nvSpPr>
        <dsp:cNvPr id="0" name=""/>
        <dsp:cNvSpPr/>
      </dsp:nvSpPr>
      <dsp:spPr>
        <a:xfrm>
          <a:off x="4470918" y="224991"/>
          <a:ext cx="2122311" cy="1347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800" kern="1200" dirty="0"/>
            <a:t>Pre-Planning Grower Survey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800" kern="1200" dirty="0"/>
            <a:t> (post season review) </a:t>
          </a:r>
        </a:p>
      </dsp:txBody>
      <dsp:txXfrm>
        <a:off x="4510390" y="264463"/>
        <a:ext cx="2043367" cy="1268723"/>
      </dsp:txXfrm>
    </dsp:sp>
    <dsp:sp modelId="{09B995AF-DFEF-4C08-AC0B-0707D2C14F63}">
      <dsp:nvSpPr>
        <dsp:cNvPr id="0" name=""/>
        <dsp:cNvSpPr/>
      </dsp:nvSpPr>
      <dsp:spPr>
        <a:xfrm>
          <a:off x="1641169" y="1965877"/>
          <a:ext cx="2122311" cy="1347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42E7D-AB28-49A3-A887-C4086BA242CD}">
      <dsp:nvSpPr>
        <dsp:cNvPr id="0" name=""/>
        <dsp:cNvSpPr/>
      </dsp:nvSpPr>
      <dsp:spPr>
        <a:xfrm>
          <a:off x="1876982" y="2189898"/>
          <a:ext cx="2122311" cy="1347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Best Selling Produce </a:t>
          </a:r>
        </a:p>
      </dsp:txBody>
      <dsp:txXfrm>
        <a:off x="1916454" y="2229370"/>
        <a:ext cx="2043367" cy="1268723"/>
      </dsp:txXfrm>
    </dsp:sp>
    <dsp:sp modelId="{BC127A74-088D-4A06-92C6-2A687D06CA51}">
      <dsp:nvSpPr>
        <dsp:cNvPr id="0" name=""/>
        <dsp:cNvSpPr/>
      </dsp:nvSpPr>
      <dsp:spPr>
        <a:xfrm>
          <a:off x="4235106" y="1965877"/>
          <a:ext cx="2122311" cy="1347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EF3AB-B245-4422-9026-9A983BCC00D5}">
      <dsp:nvSpPr>
        <dsp:cNvPr id="0" name=""/>
        <dsp:cNvSpPr/>
      </dsp:nvSpPr>
      <dsp:spPr>
        <a:xfrm>
          <a:off x="4470918" y="2189898"/>
          <a:ext cx="2122311" cy="1347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Items that regularly sold out </a:t>
          </a:r>
        </a:p>
      </dsp:txBody>
      <dsp:txXfrm>
        <a:off x="4510390" y="2229370"/>
        <a:ext cx="2043367" cy="1268723"/>
      </dsp:txXfrm>
    </dsp:sp>
    <dsp:sp modelId="{D228300C-EC27-486C-802D-F66E8C20C392}">
      <dsp:nvSpPr>
        <dsp:cNvPr id="0" name=""/>
        <dsp:cNvSpPr/>
      </dsp:nvSpPr>
      <dsp:spPr>
        <a:xfrm>
          <a:off x="6829043" y="1965877"/>
          <a:ext cx="2122311" cy="1347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C264D-A223-4FEC-9848-7C8E6BE6BEAF}">
      <dsp:nvSpPr>
        <dsp:cNvPr id="0" name=""/>
        <dsp:cNvSpPr/>
      </dsp:nvSpPr>
      <dsp:spPr>
        <a:xfrm>
          <a:off x="7064855" y="2189898"/>
          <a:ext cx="2122311" cy="1347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Produce customers requested and market had limited or no availability</a:t>
          </a:r>
        </a:p>
      </dsp:txBody>
      <dsp:txXfrm>
        <a:off x="7104327" y="2229370"/>
        <a:ext cx="2043367" cy="1268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30E0B-CD11-449F-A127-6A56D96EA27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5E7C1-6526-4688-A1FB-3820264F1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50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1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0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07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9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60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7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8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8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7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Kgantzer@wvda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9">
            <a:extLst>
              <a:ext uri="{FF2B5EF4-FFF2-40B4-BE49-F238E27FC236}">
                <a16:creationId xmlns:a16="http://schemas.microsoft.com/office/drawing/2014/main" id="{7DDF717E-1596-4763-8083-7EDE48E716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8" name="Straight Connector 41">
            <a:extLst>
              <a:ext uri="{FF2B5EF4-FFF2-40B4-BE49-F238E27FC236}">
                <a16:creationId xmlns:a16="http://schemas.microsoft.com/office/drawing/2014/main" id="{E516E5FD-1641-417A-B344-1BB57281DC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323114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6A2DAC6-0F42-4957-8044-947D197CA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3895344"/>
            <a:ext cx="9966960" cy="1490472"/>
          </a:xfrm>
        </p:spPr>
        <p:txBody>
          <a:bodyPr>
            <a:normAutofit/>
          </a:bodyPr>
          <a:lstStyle/>
          <a:p>
            <a:r>
              <a:rPr lang="en-US" sz="5100" dirty="0">
                <a:solidFill>
                  <a:schemeClr val="accent1"/>
                </a:solidFill>
              </a:rPr>
              <a:t>Planning to Grow: From Seed to Sold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4A479-0F19-4732-A075-EC00B1A92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458949"/>
            <a:ext cx="8767860" cy="72141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Presented by Kacey Gantzer Northern WV Agriculture Business Planning Coordinator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AE5642-B180-4919-999C-6E3E85E6F7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1510" y1="69126" x2="66819" y2="48634"/>
                        <a14:foregroundMark x1="66819" y1="48634" x2="74828" y2="37705"/>
                        <a14:foregroundMark x1="74828" y1="37705" x2="75057" y2="37705"/>
                        <a14:foregroundMark x1="28146" y1="74863" x2="50801" y2="66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034" y="847920"/>
            <a:ext cx="3484803" cy="291852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7879851-1D08-408F-9227-00D7B01907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7" b="96919" l="1659" r="96919">
                        <a14:foregroundMark x1="46919" y1="2607" x2="32938" y2="5924"/>
                        <a14:foregroundMark x1="32938" y1="5924" x2="16351" y2="17062"/>
                        <a14:foregroundMark x1="9479" y1="22512" x2="1659" y2="34834"/>
                        <a14:foregroundMark x1="1659" y1="34834" x2="2370" y2="47630"/>
                        <a14:foregroundMark x1="21564" y1="88626" x2="34597" y2="93365"/>
                        <a14:foregroundMark x1="34597" y1="93365" x2="48341" y2="93602"/>
                        <a14:foregroundMark x1="48341" y1="93602" x2="63033" y2="90995"/>
                        <a14:foregroundMark x1="63033" y1="90995" x2="76303" y2="84123"/>
                        <a14:foregroundMark x1="76303" y1="84123" x2="86019" y2="73460"/>
                        <a14:foregroundMark x1="86019" y1="73460" x2="91469" y2="60190"/>
                        <a14:foregroundMark x1="91469" y1="60190" x2="92180" y2="45498"/>
                        <a14:foregroundMark x1="92180" y1="45498" x2="85545" y2="25118"/>
                        <a14:foregroundMark x1="50948" y1="2607" x2="50948" y2="2607"/>
                        <a14:foregroundMark x1="94787" y1="34597" x2="94787" y2="34597"/>
                        <a14:foregroundMark x1="97393" y1="46445" x2="97393" y2="46445"/>
                        <a14:foregroundMark x1="68957" y1="41706" x2="68957" y2="41706"/>
                        <a14:foregroundMark x1="45024" y1="30569" x2="61374" y2="34360"/>
                        <a14:foregroundMark x1="61374" y1="34360" x2="52133" y2="44313"/>
                        <a14:foregroundMark x1="52133" y1="44313" x2="38389" y2="42654"/>
                        <a14:foregroundMark x1="38389" y1="42654" x2="23223" y2="51659"/>
                        <a14:foregroundMark x1="23223" y1="51659" x2="29384" y2="67773"/>
                        <a14:foregroundMark x1="29384" y1="67773" x2="46445" y2="49526"/>
                        <a14:foregroundMark x1="46445" y1="49526" x2="45024" y2="33649"/>
                        <a14:foregroundMark x1="45024" y1="33649" x2="28673" y2="38626"/>
                        <a14:foregroundMark x1="28673" y1="38626" x2="44550" y2="60427"/>
                        <a14:foregroundMark x1="44550" y1="60427" x2="59242" y2="67773"/>
                        <a14:foregroundMark x1="59242" y1="67773" x2="67536" y2="53081"/>
                        <a14:foregroundMark x1="67536" y1="53081" x2="64692" y2="38626"/>
                        <a14:foregroundMark x1="64692" y1="38626" x2="48815" y2="27962"/>
                        <a14:foregroundMark x1="48815" y1="27962" x2="36730" y2="36730"/>
                        <a14:foregroundMark x1="36730" y1="36730" x2="30332" y2="49526"/>
                        <a14:foregroundMark x1="30332" y1="49526" x2="39100" y2="71801"/>
                        <a14:foregroundMark x1="39100" y1="71801" x2="54976" y2="71327"/>
                        <a14:foregroundMark x1="54976" y1="71327" x2="62796" y2="55213"/>
                        <a14:foregroundMark x1="62796" y1="55213" x2="59716" y2="38863"/>
                        <a14:foregroundMark x1="59716" y1="38863" x2="45261" y2="33175"/>
                        <a14:foregroundMark x1="45261" y1="33175" x2="36730" y2="48578"/>
                        <a14:foregroundMark x1="36730" y1="48578" x2="51896" y2="64692"/>
                        <a14:foregroundMark x1="51896" y1="64692" x2="68246" y2="57109"/>
                        <a14:foregroundMark x1="68246" y1="57109" x2="68720" y2="39573"/>
                        <a14:foregroundMark x1="68720" y1="39573" x2="50711" y2="28910"/>
                        <a14:foregroundMark x1="50711" y1="28910" x2="35071" y2="39100"/>
                        <a14:foregroundMark x1="35071" y1="39100" x2="35545" y2="58294"/>
                        <a14:foregroundMark x1="35545" y1="58294" x2="53791" y2="63033"/>
                        <a14:foregroundMark x1="53791" y1="63033" x2="67062" y2="46445"/>
                        <a14:foregroundMark x1="67062" y1="46445" x2="63507" y2="29621"/>
                        <a14:foregroundMark x1="63507" y1="29621" x2="50711" y2="30332"/>
                        <a14:foregroundMark x1="67062" y1="33886" x2="72749" y2="60664"/>
                        <a14:foregroundMark x1="72749" y1="60664" x2="63507" y2="74171"/>
                        <a14:foregroundMark x1="63507" y1="74171" x2="48578" y2="76777"/>
                        <a14:foregroundMark x1="48578" y1="76777" x2="32227" y2="70616"/>
                        <a14:foregroundMark x1="25118" y1="40995" x2="26777" y2="49763"/>
                        <a14:foregroundMark x1="32938" y1="92891" x2="45261" y2="97867"/>
                        <a14:foregroundMark x1="45261" y1="97867" x2="73460" y2="92180"/>
                        <a14:foregroundMark x1="73460" y1="92180" x2="82227" y2="87678"/>
                        <a14:foregroundMark x1="35782" y1="95261" x2="53555" y2="96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163" y="846242"/>
            <a:ext cx="2791297" cy="27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2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BF8A-B722-4EAE-94B9-B66B59E6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Questions?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C84C83-316B-467F-96E0-B166391F6719}"/>
              </a:ext>
            </a:extLst>
          </p:cNvPr>
          <p:cNvSpPr txBox="1"/>
          <p:nvPr/>
        </p:nvSpPr>
        <p:spPr>
          <a:xfrm>
            <a:off x="1143002" y="2546430"/>
            <a:ext cx="5084178" cy="2280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400" b="1" i="1" dirty="0">
                <a:solidFill>
                  <a:schemeClr val="accent1"/>
                </a:solidFill>
              </a:rPr>
              <a:t>Contact: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400" dirty="0">
                <a:solidFill>
                  <a:schemeClr val="accent1"/>
                </a:solidFill>
              </a:rPr>
              <a:t>Kacey Gantzer 304.546.9167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400" dirty="0">
                <a:solidFill>
                  <a:schemeClr val="accent1"/>
                </a:solidFill>
              </a:rPr>
              <a:t>Email: </a:t>
            </a:r>
            <a:r>
              <a:rPr lang="en-US" sz="2400" dirty="0">
                <a:solidFill>
                  <a:schemeClr val="accent1"/>
                </a:solidFill>
                <a:hlinkClick r:id="rId2"/>
              </a:rPr>
              <a:t>Kgantzer@wvda.us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2400" dirty="0">
              <a:solidFill>
                <a:schemeClr val="accent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400" dirty="0">
                <a:solidFill>
                  <a:schemeClr val="accent1"/>
                </a:solidFill>
              </a:rPr>
              <a:t>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0DBEB79-A920-4C19-8216-328A817B68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3" r="2" b="3633"/>
          <a:stretch/>
        </p:blipFill>
        <p:spPr>
          <a:xfrm>
            <a:off x="6636743" y="1238487"/>
            <a:ext cx="4741120" cy="44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0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B1C48-9E6F-414C-AB7F-61B94949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/>
              <a:t>Where to start? 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E5CED99-9D7C-4153-9DE6-F57C46BD4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1AFCB7-5CF1-4282-974C-A085368CB6B9}"/>
              </a:ext>
            </a:extLst>
          </p:cNvPr>
          <p:cNvSpPr txBox="1"/>
          <p:nvPr/>
        </p:nvSpPr>
        <p:spPr>
          <a:xfrm>
            <a:off x="649225" y="1446415"/>
            <a:ext cx="3650278" cy="4993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is the customer or consumer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will they purchase the product and how 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is the ideal/target harvest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am I growing….  Home consumption (healthy foods &amp; therapeutic), to share with others, extra income, part time business,  full time career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use prior sales and production notes</a:t>
            </a:r>
          </a:p>
        </p:txBody>
      </p:sp>
    </p:spTree>
    <p:extLst>
      <p:ext uri="{BB962C8B-B14F-4D97-AF65-F5344CB8AC3E}">
        <p14:creationId xmlns:p14="http://schemas.microsoft.com/office/powerpoint/2010/main" val="4176835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9">
            <a:extLst>
              <a:ext uri="{FF2B5EF4-FFF2-40B4-BE49-F238E27FC236}">
                <a16:creationId xmlns:a16="http://schemas.microsoft.com/office/drawing/2014/main" id="{8E487A7A-15F8-4EF6-BA1F-30C51E6EC7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31">
            <a:extLst>
              <a:ext uri="{FF2B5EF4-FFF2-40B4-BE49-F238E27FC236}">
                <a16:creationId xmlns:a16="http://schemas.microsoft.com/office/drawing/2014/main" id="{36EFDBF8-A3DC-4DA8-9F33-E9107E70EE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33">
            <a:extLst>
              <a:ext uri="{FF2B5EF4-FFF2-40B4-BE49-F238E27FC236}">
                <a16:creationId xmlns:a16="http://schemas.microsoft.com/office/drawing/2014/main" id="{E5332A3D-96DF-4962-8D36-3CA071EED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909" y="4572001"/>
            <a:ext cx="11719791" cy="205282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76B687-D75B-4557-B25D-2479A0E58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2498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</a:rPr>
              <a:t>Market Research </a:t>
            </a:r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E154FD65-DE1B-4B15-B0E7-D600E34869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71124"/>
              </p:ext>
            </p:extLst>
          </p:nvPr>
        </p:nvGraphicFramePr>
        <p:xfrm>
          <a:off x="709613" y="642938"/>
          <a:ext cx="10828337" cy="353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573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487A7A-15F8-4EF6-BA1F-30C51E6EC7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6EFDBF8-A3DC-4DA8-9F33-E9107E70EE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332A3D-96DF-4962-8D36-3CA071EED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909" y="4572001"/>
            <a:ext cx="11719791" cy="205282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190CBB-5D46-4158-82A8-8106507B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2498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Group Market Planning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EDCA7C5-E281-4A91-B011-7E223D2155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2653016"/>
              </p:ext>
            </p:extLst>
          </p:nvPr>
        </p:nvGraphicFramePr>
        <p:xfrm>
          <a:off x="709613" y="642938"/>
          <a:ext cx="10828337" cy="353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367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69677-EFAB-48F7-8F69-D5E3D8DB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</a:rPr>
              <a:t>Before You Grow </a:t>
            </a:r>
          </a:p>
        </p:txBody>
      </p:sp>
      <p:pic>
        <p:nvPicPr>
          <p:cNvPr id="6" name="Picture 5" descr="A close up of a flower garden&#10;&#10;Description automatically generated">
            <a:extLst>
              <a:ext uri="{FF2B5EF4-FFF2-40B4-BE49-F238E27FC236}">
                <a16:creationId xmlns:a16="http://schemas.microsoft.com/office/drawing/2014/main" id="{97D98996-2CC1-4A38-A422-4FEF8D24E6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336" y="243840"/>
            <a:ext cx="3646837" cy="6377939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AB17336-2C4F-4FB7-9163-4AD528A5A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321" y="1735974"/>
            <a:ext cx="7403214" cy="401089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Franklin Gothic Book" panose="020B0503020102020204" pitchFamily="34" charset="0"/>
              </a:rPr>
              <a:t> Maximize Space (companion planting, succession planting, season extension)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Franklin Gothic Book" panose="020B0503020102020204" pitchFamily="34" charset="0"/>
              </a:rPr>
              <a:t> Record Keeping (guide to future growing)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Franklin Gothic Book" panose="020B0503020102020204" pitchFamily="34" charset="0"/>
              </a:rPr>
              <a:t> Protection (fencing, preventative sprays, irrigation, trellising, caging, weed suppression)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Franklin Gothic Book" panose="020B0503020102020204" pitchFamily="34" charset="0"/>
              </a:rPr>
              <a:t> Seed Selection, find what works best for your goals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Franklin Gothic Book" panose="020B0503020102020204" pitchFamily="34" charset="0"/>
              </a:rPr>
              <a:t> Soil Test*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Franklin Gothic Book" panose="020B0503020102020204" pitchFamily="34" charset="0"/>
              </a:rPr>
              <a:t> Harvest and storage plans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Franklin Gothic Book" panose="020B0503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Franklin Gothic Book" panose="020B0503020102020204" pitchFamily="34" charset="0"/>
            </a:endParaRPr>
          </a:p>
          <a:p>
            <a:pPr marL="45720" indent="0">
              <a:buNone/>
            </a:pPr>
            <a:endParaRPr lang="en-US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45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4562F-F1C3-4086-A5AC-ADB5E175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Now What… </a:t>
            </a:r>
            <a:br>
              <a:rPr lang="en-US" b="1" dirty="0"/>
            </a:br>
            <a:r>
              <a:rPr lang="en-US" b="1" dirty="0"/>
              <a:t>“What Should I grow”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5387223-3D2F-4E23-8259-45553EE026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674" y="735496"/>
            <a:ext cx="3025055" cy="2533484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4748228F-FF04-4974-A2C0-89CCF6FA3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365" y="3268980"/>
            <a:ext cx="3021965" cy="28638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6181CC-60BC-437D-9F69-163607AE4F3A}"/>
              </a:ext>
            </a:extLst>
          </p:cNvPr>
          <p:cNvSpPr txBox="1"/>
          <p:nvPr/>
        </p:nvSpPr>
        <p:spPr>
          <a:xfrm>
            <a:off x="4441783" y="2395024"/>
            <a:ext cx="669306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8620" indent="-28575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1"/>
                </a:solidFill>
              </a:rPr>
              <a:t>Let your pre-planning be the guide</a:t>
            </a:r>
          </a:p>
          <a:p>
            <a:pPr marL="388620" indent="-28575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1"/>
                </a:solidFill>
              </a:rPr>
              <a:t>Diversity is key for small operations</a:t>
            </a:r>
          </a:p>
          <a:p>
            <a:pPr marL="388620" indent="-28575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1"/>
                </a:solidFill>
              </a:rPr>
              <a:t>Know your costs and value of crops for your area</a:t>
            </a:r>
          </a:p>
          <a:p>
            <a:pPr marL="388620" indent="-28575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1"/>
                </a:solidFill>
              </a:rPr>
              <a:t>Value Added Products </a:t>
            </a:r>
          </a:p>
          <a:p>
            <a:pPr marL="388620" indent="-28575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1"/>
                </a:solidFill>
              </a:rPr>
              <a:t>Niche Market Growing </a:t>
            </a:r>
          </a:p>
          <a:p>
            <a:pPr marL="388620" indent="-28575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1"/>
                </a:solidFill>
              </a:rPr>
              <a:t>You are an Added Value!!  WV Grown, Home Grown By Heroes, Certified Naturally Grown, etc. </a:t>
            </a:r>
          </a:p>
          <a:p>
            <a:pPr marL="388620" indent="-28575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1"/>
                </a:solidFill>
              </a:rPr>
              <a:t>Grow what you love and are comfortable with growing </a:t>
            </a:r>
          </a:p>
          <a:p>
            <a:pPr marL="285750" indent="-18288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  <a:p>
            <a:pPr indent="-18288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64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F5892-B77F-4191-A7D9-2A36928AC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Seed to Sold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Building the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05AE7-B2C2-4D76-873B-769F4B2B7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6" y="2765389"/>
            <a:ext cx="5153891" cy="32859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Sourcing, Seeding, and Transplants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Land-prep and Planting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Growing, Pest Control, Fertilization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Harvest (Food Safety), Packing, Storage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Marketing, Sales, and Tracking </a:t>
            </a:r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D2A239-106C-4FD1-B830-D299C7472B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926244"/>
            <a:ext cx="5281863" cy="500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10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able&#10;&#10;Description automatically generated">
            <a:extLst>
              <a:ext uri="{FF2B5EF4-FFF2-40B4-BE49-F238E27FC236}">
                <a16:creationId xmlns:a16="http://schemas.microsoft.com/office/drawing/2014/main" id="{0F15877E-1E64-4C5F-BD7C-1BF9CEC7A4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51098" y="2255627"/>
            <a:ext cx="5668664" cy="3147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Plan: 2019: Lakin High Tunnel - Internet Explorer">
            <a:extLst>
              <a:ext uri="{FF2B5EF4-FFF2-40B4-BE49-F238E27FC236}">
                <a16:creationId xmlns:a16="http://schemas.microsoft.com/office/drawing/2014/main" id="{258329F6-98E4-4038-9337-342D207BEE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3304" y="2255627"/>
            <a:ext cx="5945757" cy="4133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21E9D476-6A5A-4AD4-90D7-154D02BFE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78646"/>
            <a:ext cx="10850264" cy="135636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Planning Tools: Apps, Written, Online, Excel </a:t>
            </a:r>
          </a:p>
        </p:txBody>
      </p:sp>
    </p:spTree>
    <p:extLst>
      <p:ext uri="{BB962C8B-B14F-4D97-AF65-F5344CB8AC3E}">
        <p14:creationId xmlns:p14="http://schemas.microsoft.com/office/powerpoint/2010/main" val="2383752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6840F-3EF0-4B3F-B758-4EBA261D2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197" y="440466"/>
            <a:ext cx="9680346" cy="388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Production Planning on Excel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44B6EE-0A23-4EB8-9790-ECFA6E422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574" y="956345"/>
            <a:ext cx="10760852" cy="55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0688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13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678A26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ED22CAF55AA845ABD03BAD48BB4EA4" ma:contentTypeVersion="10" ma:contentTypeDescription="Create a new document." ma:contentTypeScope="" ma:versionID="61a711cc721fff0c1d55f5530b4452f4">
  <xsd:schema xmlns:xsd="http://www.w3.org/2001/XMLSchema" xmlns:xs="http://www.w3.org/2001/XMLSchema" xmlns:p="http://schemas.microsoft.com/office/2006/metadata/properties" xmlns:ns3="bcbfe57a-d3fe-4303-82ee-8233300bf475" xmlns:ns4="591620f4-3378-40af-bedb-e92d12d2b153" targetNamespace="http://schemas.microsoft.com/office/2006/metadata/properties" ma:root="true" ma:fieldsID="79d8796e595dae34118c6a913268306f" ns3:_="" ns4:_="">
    <xsd:import namespace="bcbfe57a-d3fe-4303-82ee-8233300bf475"/>
    <xsd:import namespace="591620f4-3378-40af-bedb-e92d12d2b1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fe57a-d3fe-4303-82ee-8233300bf4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1620f4-3378-40af-bedb-e92d12d2b15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5DE705-CF67-4470-83A0-28763D0CAF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bfe57a-d3fe-4303-82ee-8233300bf475"/>
    <ds:schemaRef ds:uri="591620f4-3378-40af-bedb-e92d12d2b1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E182B0-2068-4C84-867E-5242196259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43B291-AC8B-4BCC-8576-8836D83EBB56}">
  <ds:schemaRefs>
    <ds:schemaRef ds:uri="591620f4-3378-40af-bedb-e92d12d2b153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bcbfe57a-d3fe-4303-82ee-8233300bf475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313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Corbel</vt:lpstr>
      <vt:lpstr>Franklin Gothic Book</vt:lpstr>
      <vt:lpstr>Wingdings</vt:lpstr>
      <vt:lpstr>Wingdings 3</vt:lpstr>
      <vt:lpstr>Basis</vt:lpstr>
      <vt:lpstr>Planning to Grow: From Seed to Sold  </vt:lpstr>
      <vt:lpstr>Where to start?  </vt:lpstr>
      <vt:lpstr>Market Research </vt:lpstr>
      <vt:lpstr>Group Market Planning </vt:lpstr>
      <vt:lpstr> Before You Grow </vt:lpstr>
      <vt:lpstr>Now What…  “What Should I grow” </vt:lpstr>
      <vt:lpstr>Seed to Sold  Building the Plan </vt:lpstr>
      <vt:lpstr>Planning Tools: Apps, Written, Online, Excel </vt:lpstr>
      <vt:lpstr>Production Planning on Excel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to Grow: From Seed to Sold</dc:title>
  <dc:creator>Gantzer, Kacey</dc:creator>
  <cp:keywords>WV Dept Ag</cp:keywords>
  <cp:lastModifiedBy>Amanda West</cp:lastModifiedBy>
  <cp:revision>2</cp:revision>
  <dcterms:created xsi:type="dcterms:W3CDTF">2021-02-10T20:48:21Z</dcterms:created>
  <dcterms:modified xsi:type="dcterms:W3CDTF">2021-02-12T15:36:30Z</dcterms:modified>
</cp:coreProperties>
</file>